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75" r:id="rId3"/>
    <p:sldId id="267" r:id="rId4"/>
    <p:sldId id="276" r:id="rId5"/>
    <p:sldId id="268" r:id="rId6"/>
    <p:sldId id="269" r:id="rId7"/>
    <p:sldId id="270" r:id="rId8"/>
    <p:sldId id="257" r:id="rId9"/>
    <p:sldId id="271" r:id="rId10"/>
    <p:sldId id="274" r:id="rId11"/>
    <p:sldId id="266" r:id="rId12"/>
  </p:sldIdLst>
  <p:sldSz cx="12192000" cy="6858000"/>
  <p:notesSz cx="6858000" cy="9144000"/>
  <p:embeddedFontLst>
    <p:embeddedFont>
      <p:font typeface="Cordia New" panose="020B0304020202020204" pitchFamily="34" charset="-34"/>
      <p:regular r:id="rId14"/>
      <p:bold r:id="rId15"/>
      <p:italic r:id="rId16"/>
      <p:boldItalic r:id="rId17"/>
    </p:embeddedFont>
    <p:embeddedFont>
      <p:font typeface="Impact" panose="020B0806030902050204" pitchFamily="34" charset="0"/>
      <p:regular r:id="rId18"/>
    </p:embeddedFont>
    <p:embeddedFont>
      <p:font typeface="Angsana New" panose="02020603050405020304" pitchFamily="18" charset="-34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A568D2"/>
    <a:srgbClr val="6E91D0"/>
    <a:srgbClr val="FFA86D"/>
    <a:srgbClr val="AFDC7E"/>
    <a:srgbClr val="2D7DFF"/>
    <a:srgbClr val="56E4A4"/>
    <a:srgbClr val="2BDD8C"/>
    <a:srgbClr val="FF5D5D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8" autoAdjust="0"/>
    <p:restoredTop sz="94660"/>
  </p:normalViewPr>
  <p:slideViewPr>
    <p:cSldViewPr snapToGrid="0">
      <p:cViewPr>
        <p:scale>
          <a:sx n="60" d="100"/>
          <a:sy n="60" d="100"/>
        </p:scale>
        <p:origin x="821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9A67D-D3CB-4B3B-B93D-B4AB4D300C2D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10773-4FE3-45D3-B798-71CA86FD8D6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2020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676D27C-67F4-4B69-BE8A-15D34C1F0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B0D43278-81E3-4DE5-91AC-E6A1D6638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EA79752-EDBC-40B3-9DE8-D86DF6FA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71EF5C5-A826-45B9-8154-8216DA82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1A6C102-2D34-47C4-8BC3-AFB34931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8646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9A58602-0F1C-44E9-B0BC-829E7175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725014BE-A4A2-4878-8EA5-AF4C4147C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995E711-FBBB-4DA3-824F-ABD4003C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257960F-F52B-423F-9018-B4FECF1E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0676035-B080-46DE-AD1C-779AE329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746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90982CCE-3645-4BBA-AAB5-D1BB11038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83C0F156-C319-4D2E-AD29-95CD1CD98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6DB0B0C-20E4-4A81-B6FA-732B8A23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5852668-5CE1-4D06-AEDE-924755B4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803F650-76F7-4CD1-ACB9-A695C3DA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984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085CE5-33C2-4B7B-AC37-AD960A1A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15C9B5B-6083-4C0E-824F-0822F16BF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869D902-08CA-4D37-8963-CE4444A0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081E3C6-69F2-4554-8CBB-E311B12AF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5E2892C-25C5-4D53-B91D-59CCEF27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764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E2D3B4E-89EB-41E1-A8F4-29259840B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D37D9A7-EA31-4B38-A1A6-748FA7188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C7E40CF-656D-4FD1-8172-56A8D4AFD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A79313E-562B-4B7D-9221-9D14BF62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0C72D8B-5D34-46A5-8EBA-71A77CEE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017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AE424F-9646-4BDD-AC35-DEC83208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6F6BD5E-67BC-49DC-AAA9-B9F9C7CCB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F45C7B2-1705-4FAF-A989-C0F22E840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2033863-3B19-4719-9DDE-5A763EA51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1615F4F7-A063-4027-985F-9941DE80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161996D8-4BB9-4D4F-A6CB-8968773F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29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5B8FCF-A764-4A65-B059-B3281EF2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4BA3990-3536-4041-80A4-1531F261D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FD0877F-F490-4744-864C-07DBE6D59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40C43E3B-BA7C-4C4B-B0C8-49A8065EF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7E9F5FC0-1F53-425C-B8B5-2709DACAE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8E94B796-D842-4B61-8B53-37A94376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E985E297-57BD-49B8-A763-40443758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270624C8-18E4-4208-8951-6EE5D08B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956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14DA002-485E-44B9-902A-69ED9694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7D127383-8D4F-4123-93BB-AFD794D6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5719AB4-0576-4197-8634-B70EE7E8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F12F3778-8CE0-49B5-BB07-BFDABFA3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463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6A61629E-9D03-4538-B048-F6382A72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545B14B4-A179-49C3-A269-4251D2D4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2E703491-D427-41AA-97CF-8E3BBC75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65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8B8B11-C252-4C0D-8CF6-7ED8D379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E1C4ACB-2AB9-45C0-A715-164A7BE7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B2470BE-A9B8-4FFE-8FEC-51414B343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7EA6CCD-3109-4E45-B202-DB6CB1AE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701008A0-F450-4419-A78C-59095DD2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0DD2E12-CD1E-4302-9334-150CC4B8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059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FE14E76-A020-4915-8D99-F0EFE59A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87B7A56B-6EB4-48A5-BFE2-E1F42FE44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67F6E0E-DC7E-453E-91A5-C9FB5A318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B49B47E-9F0A-4517-A106-92F98282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706EAC7-4BA1-48C1-8BD2-CA714852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8D2D11B-283B-4AD6-B7B8-D538BDAF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334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2C9B2DF1-71AC-49CC-B598-B5EC2A4B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5231C7F-93CB-4AAE-B941-6280C1B71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3221AE0-B80B-4CDE-8389-30C70906D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AED0C-85B0-4539-B2A7-EE361F3E79E8}" type="datetimeFigureOut">
              <a:rPr lang="th-TH" smtClean="0"/>
              <a:t>11/01/62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9A2C83A-9AF2-4AF7-B69D-D0D038CC5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6CCDFA3-A12B-414F-BF60-36F70E154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EBC6A-76DC-410C-8125-C8632C5680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40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jpg"/><Relationship Id="rId10" Type="http://schemas.microsoft.com/office/2007/relationships/hdphoto" Target="../media/hdphoto3.wdp"/><Relationship Id="rId4" Type="http://schemas.openxmlformats.org/officeDocument/2006/relationships/image" Target="../media/image2.jpg"/><Relationship Id="rId9" Type="http://schemas.openxmlformats.org/officeDocument/2006/relationships/image" Target="../media/image6.png"/><Relationship Id="rId1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9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รูปภาพ 48">
            <a:extLst>
              <a:ext uri="{FF2B5EF4-FFF2-40B4-BE49-F238E27FC236}">
                <a16:creationId xmlns:a16="http://schemas.microsoft.com/office/drawing/2014/main" id="{5FF23AAA-C9EA-4860-B8A5-A5AD81B40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stretch>
              <a:fillRect t="-456" b="455"/>
            </a:stretch>
          </a:blipFill>
        </p:spPr>
      </p:pic>
      <p:pic>
        <p:nvPicPr>
          <p:cNvPr id="37" name="รูปภาพ 36" descr="รูปภาพประกอบด้วย วัตถุ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9DF1CC14-C1FC-447C-A342-40A329B7B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7" y="626985"/>
            <a:ext cx="1440000" cy="1920000"/>
          </a:xfrm>
          <a:prstGeom prst="rect">
            <a:avLst/>
          </a:prstGeom>
        </p:spPr>
      </p:pic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E217340F-82B7-41C9-B46E-2EE3EDA60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20" y="105670"/>
            <a:ext cx="1042630" cy="1042630"/>
          </a:xfrm>
          <a:prstGeom prst="rect">
            <a:avLst/>
          </a:prstGeom>
        </p:spPr>
      </p:pic>
      <p:sp>
        <p:nvSpPr>
          <p:cNvPr id="8" name="สามเหลี่ยมหน้าจั่ว 7">
            <a:extLst>
              <a:ext uri="{FF2B5EF4-FFF2-40B4-BE49-F238E27FC236}">
                <a16:creationId xmlns:a16="http://schemas.microsoft.com/office/drawing/2014/main" id="{79F20A8E-3A6B-4EF3-AF6C-FC6570DBCE12}"/>
              </a:ext>
            </a:extLst>
          </p:cNvPr>
          <p:cNvSpPr/>
          <p:nvPr/>
        </p:nvSpPr>
        <p:spPr>
          <a:xfrm>
            <a:off x="152400" y="1952625"/>
            <a:ext cx="4352925" cy="4810125"/>
          </a:xfrm>
          <a:prstGeom prst="triangle">
            <a:avLst>
              <a:gd name="adj" fmla="val 50219"/>
            </a:avLst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utout/>
                      </a14:imgEffect>
                      <a14:imgEffect>
                        <a14:saturation sat="78000"/>
                      </a14:imgEffect>
                    </a14:imgLayer>
                  </a14:imgProps>
                </a:ext>
              </a:extLst>
            </a:blip>
            <a:srcRect/>
            <a:stretch>
              <a:fillRect l="-7417" t="-11429" r="-6650" b="-2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76C186CC-D8A5-471D-893E-75A81ABDA478}"/>
              </a:ext>
            </a:extLst>
          </p:cNvPr>
          <p:cNvCxnSpPr>
            <a:cxnSpLocks/>
          </p:cNvCxnSpPr>
          <p:nvPr/>
        </p:nvCxnSpPr>
        <p:spPr>
          <a:xfrm>
            <a:off x="1524000" y="214312"/>
            <a:ext cx="666750" cy="151923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6F6BC08F-267D-4AA1-AD65-808E89C4CFDF}"/>
              </a:ext>
            </a:extLst>
          </p:cNvPr>
          <p:cNvCxnSpPr>
            <a:cxnSpLocks/>
          </p:cNvCxnSpPr>
          <p:nvPr/>
        </p:nvCxnSpPr>
        <p:spPr>
          <a:xfrm flipH="1">
            <a:off x="152400" y="214312"/>
            <a:ext cx="1371600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131CD46B-6A91-42DF-A059-66F5DFE0EA6E}"/>
              </a:ext>
            </a:extLst>
          </p:cNvPr>
          <p:cNvCxnSpPr>
            <a:cxnSpLocks/>
          </p:cNvCxnSpPr>
          <p:nvPr/>
        </p:nvCxnSpPr>
        <p:spPr>
          <a:xfrm>
            <a:off x="152400" y="214312"/>
            <a:ext cx="0" cy="609123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09C40BEB-9DCD-4DD8-9BC1-8B2475F5C4EC}"/>
              </a:ext>
            </a:extLst>
          </p:cNvPr>
          <p:cNvCxnSpPr>
            <a:cxnSpLocks/>
          </p:cNvCxnSpPr>
          <p:nvPr/>
        </p:nvCxnSpPr>
        <p:spPr>
          <a:xfrm flipH="1">
            <a:off x="152399" y="1459886"/>
            <a:ext cx="2038350" cy="45720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ตัวเชื่อมต่อตรง 38">
            <a:extLst>
              <a:ext uri="{FF2B5EF4-FFF2-40B4-BE49-F238E27FC236}">
                <a16:creationId xmlns:a16="http://schemas.microsoft.com/office/drawing/2014/main" id="{0B97919B-117A-488D-B880-20BBDC1FAC8C}"/>
              </a:ext>
            </a:extLst>
          </p:cNvPr>
          <p:cNvCxnSpPr/>
          <p:nvPr/>
        </p:nvCxnSpPr>
        <p:spPr>
          <a:xfrm>
            <a:off x="4438650" y="5210175"/>
            <a:ext cx="7239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สี่เหลี่ยมผืนผ้า 39">
            <a:extLst>
              <a:ext uri="{FF2B5EF4-FFF2-40B4-BE49-F238E27FC236}">
                <a16:creationId xmlns:a16="http://schemas.microsoft.com/office/drawing/2014/main" id="{E9D48F69-01E5-4E80-8CC9-778269920AFA}"/>
              </a:ext>
            </a:extLst>
          </p:cNvPr>
          <p:cNvSpPr/>
          <p:nvPr/>
        </p:nvSpPr>
        <p:spPr>
          <a:xfrm>
            <a:off x="5940097" y="3429000"/>
            <a:ext cx="4302781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JS Pisit" panose="02000000000000000000" pitchFamily="50" charset="0"/>
                <a:cs typeface="JS Pisit" panose="02000000000000000000" pitchFamily="50" charset="0"/>
              </a:rPr>
              <a:t>Query</a:t>
            </a:r>
            <a:endParaRPr lang="th-TH" sz="150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JS Pisit" panose="02000000000000000000" pitchFamily="50" charset="0"/>
              <a:cs typeface="JS Pisit" panose="02000000000000000000" pitchFamily="50" charset="0"/>
            </a:endParaRPr>
          </a:p>
        </p:txBody>
      </p:sp>
      <p:sp>
        <p:nvSpPr>
          <p:cNvPr id="41" name="สามเหลี่ยมหน้าจั่ว 40">
            <a:extLst>
              <a:ext uri="{FF2B5EF4-FFF2-40B4-BE49-F238E27FC236}">
                <a16:creationId xmlns:a16="http://schemas.microsoft.com/office/drawing/2014/main" id="{3D67E52A-EAB2-4B53-AB36-5233B5B74B23}"/>
              </a:ext>
            </a:extLst>
          </p:cNvPr>
          <p:cNvSpPr/>
          <p:nvPr/>
        </p:nvSpPr>
        <p:spPr>
          <a:xfrm rot="10800000">
            <a:off x="1832312" y="321108"/>
            <a:ext cx="4352925" cy="4810125"/>
          </a:xfrm>
          <a:prstGeom prst="triangle">
            <a:avLst>
              <a:gd name="adj" fmla="val 50219"/>
            </a:avLst>
          </a:prstGeom>
          <a:blipFill dpi="0" rotWithShape="0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 t="-456" b="455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1" name="สามเหลี่ยมหน้าจั่ว 60">
            <a:extLst>
              <a:ext uri="{FF2B5EF4-FFF2-40B4-BE49-F238E27FC236}">
                <a16:creationId xmlns:a16="http://schemas.microsoft.com/office/drawing/2014/main" id="{176D2E63-A7BA-4663-A37E-6E4D8E27BB4E}"/>
              </a:ext>
            </a:extLst>
          </p:cNvPr>
          <p:cNvSpPr/>
          <p:nvPr/>
        </p:nvSpPr>
        <p:spPr>
          <a:xfrm>
            <a:off x="5408270" y="321108"/>
            <a:ext cx="1870525" cy="2066992"/>
          </a:xfrm>
          <a:prstGeom prst="triangle">
            <a:avLst>
              <a:gd name="adj" fmla="val 50219"/>
            </a:avLst>
          </a:prstGeom>
          <a:blipFill dpi="0" rotWithShape="0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rcRect/>
            <a:stretch>
              <a:fillRect t="-456" b="455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2" name="สามเหลี่ยมหน้าจั่ว 61">
            <a:extLst>
              <a:ext uri="{FF2B5EF4-FFF2-40B4-BE49-F238E27FC236}">
                <a16:creationId xmlns:a16="http://schemas.microsoft.com/office/drawing/2014/main" id="{F3290E4A-9235-460D-83BA-0970D3502AE3}"/>
              </a:ext>
            </a:extLst>
          </p:cNvPr>
          <p:cNvSpPr/>
          <p:nvPr/>
        </p:nvSpPr>
        <p:spPr>
          <a:xfrm>
            <a:off x="147484" y="1922960"/>
            <a:ext cx="4352925" cy="4810125"/>
          </a:xfrm>
          <a:prstGeom prst="triangle">
            <a:avLst>
              <a:gd name="adj" fmla="val 50219"/>
            </a:avLst>
          </a:prstGeom>
          <a:blipFill dpi="0" rotWithShape="1">
            <a:blip r:embed="rId13">
              <a:alphaModFix amt="28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78000"/>
                      </a14:imgEffect>
                    </a14:imgLayer>
                  </a14:imgProps>
                </a:ext>
              </a:extLst>
            </a:blip>
            <a:srcRect/>
            <a:stretch>
              <a:fillRect l="-7417" t="-11429" r="-6650" b="-2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3" name="สามเหลี่ยมหน้าจั่ว 62">
            <a:extLst>
              <a:ext uri="{FF2B5EF4-FFF2-40B4-BE49-F238E27FC236}">
                <a16:creationId xmlns:a16="http://schemas.microsoft.com/office/drawing/2014/main" id="{C36D347D-7537-4ED8-A8C7-631BA9240A87}"/>
              </a:ext>
            </a:extLst>
          </p:cNvPr>
          <p:cNvSpPr/>
          <p:nvPr/>
        </p:nvSpPr>
        <p:spPr>
          <a:xfrm rot="10800000">
            <a:off x="1833929" y="325464"/>
            <a:ext cx="4352925" cy="4810125"/>
          </a:xfrm>
          <a:prstGeom prst="triangle">
            <a:avLst>
              <a:gd name="adj" fmla="val 50219"/>
            </a:avLst>
          </a:prstGeom>
          <a:blipFill dpi="0" rotWithShape="0">
            <a:blip r:embed="rId14">
              <a:alphaModFix amt="60000"/>
            </a:blip>
            <a:srcRect/>
            <a:stretch>
              <a:fillRect t="-456" b="455"/>
            </a:stretch>
          </a:blip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4" name="สามเหลี่ยมหน้าจั่ว 63">
            <a:extLst>
              <a:ext uri="{FF2B5EF4-FFF2-40B4-BE49-F238E27FC236}">
                <a16:creationId xmlns:a16="http://schemas.microsoft.com/office/drawing/2014/main" id="{A9D0C745-BEEA-4B4A-8AF8-E62540979C7A}"/>
              </a:ext>
            </a:extLst>
          </p:cNvPr>
          <p:cNvSpPr/>
          <p:nvPr/>
        </p:nvSpPr>
        <p:spPr>
          <a:xfrm>
            <a:off x="5408268" y="305030"/>
            <a:ext cx="1870525" cy="2066992"/>
          </a:xfrm>
          <a:prstGeom prst="triangle">
            <a:avLst>
              <a:gd name="adj" fmla="val 50219"/>
            </a:avLst>
          </a:prstGeom>
          <a:blipFill dpi="0" rotWithShape="0">
            <a:blip r:embed="rId15">
              <a:alphaModFix amt="46000"/>
            </a:blip>
            <a:srcRect/>
            <a:stretch>
              <a:fillRect t="-456" b="455"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2A1F7188-37DF-4197-BE00-198A9F184DB8}"/>
              </a:ext>
            </a:extLst>
          </p:cNvPr>
          <p:cNvSpPr/>
          <p:nvPr/>
        </p:nvSpPr>
        <p:spPr>
          <a:xfrm>
            <a:off x="5328138" y="3112477"/>
            <a:ext cx="334108" cy="316523"/>
          </a:xfrm>
          <a:prstGeom prst="ellipse">
            <a:avLst/>
          </a:prstGeom>
          <a:noFill/>
          <a:ln w="28575">
            <a:solidFill>
              <a:srgbClr val="FF3F3F">
                <a:alpha val="43000"/>
              </a:srgb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CD9A5658-9CB7-4AC0-A5B9-9BA5E0EB77E3}"/>
              </a:ext>
            </a:extLst>
          </p:cNvPr>
          <p:cNvSpPr/>
          <p:nvPr/>
        </p:nvSpPr>
        <p:spPr>
          <a:xfrm>
            <a:off x="5867032" y="2709209"/>
            <a:ext cx="334108" cy="316523"/>
          </a:xfrm>
          <a:prstGeom prst="ellipse">
            <a:avLst/>
          </a:prstGeom>
          <a:noFill/>
          <a:ln w="19050">
            <a:solidFill>
              <a:srgbClr val="F5B68B">
                <a:alpha val="54000"/>
              </a:srgb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2E1CE934-A983-42B5-A5F3-B41ED66DFE06}"/>
              </a:ext>
            </a:extLst>
          </p:cNvPr>
          <p:cNvSpPr/>
          <p:nvPr/>
        </p:nvSpPr>
        <p:spPr>
          <a:xfrm>
            <a:off x="5870827" y="3691383"/>
            <a:ext cx="334108" cy="316523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  <a:alpha val="43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53DAC417-66FA-42B5-895A-A1544928A241}"/>
              </a:ext>
            </a:extLst>
          </p:cNvPr>
          <p:cNvSpPr/>
          <p:nvPr/>
        </p:nvSpPr>
        <p:spPr>
          <a:xfrm>
            <a:off x="9592893" y="305030"/>
            <a:ext cx="334108" cy="316523"/>
          </a:xfrm>
          <a:prstGeom prst="ellipse">
            <a:avLst/>
          </a:prstGeom>
          <a:noFill/>
          <a:ln w="28575">
            <a:solidFill>
              <a:srgbClr val="7BC600">
                <a:alpha val="42745"/>
              </a:srgb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1C43204F-14F7-4F62-A1D4-B15141754162}"/>
              </a:ext>
            </a:extLst>
          </p:cNvPr>
          <p:cNvSpPr/>
          <p:nvPr/>
        </p:nvSpPr>
        <p:spPr>
          <a:xfrm>
            <a:off x="9716718" y="714605"/>
            <a:ext cx="334108" cy="316523"/>
          </a:xfrm>
          <a:prstGeom prst="ellipse">
            <a:avLst/>
          </a:prstGeom>
          <a:noFill/>
          <a:ln w="28575">
            <a:solidFill>
              <a:srgbClr val="FFC000">
                <a:alpha val="42745"/>
              </a:srgb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4145F72F-3FCE-496F-BAAA-7CC8BE236D19}"/>
              </a:ext>
            </a:extLst>
          </p:cNvPr>
          <p:cNvSpPr/>
          <p:nvPr/>
        </p:nvSpPr>
        <p:spPr>
          <a:xfrm>
            <a:off x="11301980" y="4590694"/>
            <a:ext cx="334108" cy="316523"/>
          </a:xfrm>
          <a:prstGeom prst="ellipse">
            <a:avLst/>
          </a:prstGeom>
          <a:noFill/>
          <a:ln w="28575">
            <a:solidFill>
              <a:srgbClr val="99FFCC">
                <a:alpha val="42745"/>
              </a:srgb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7B9D810A-5B21-472F-9CB3-2F44A76C57EE}"/>
              </a:ext>
            </a:extLst>
          </p:cNvPr>
          <p:cNvSpPr/>
          <p:nvPr/>
        </p:nvSpPr>
        <p:spPr>
          <a:xfrm>
            <a:off x="11408381" y="1379159"/>
            <a:ext cx="334108" cy="316523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  <a:alpha val="43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FB2E135C-C5BC-4CE2-9B82-9AD457AA0FFC}"/>
              </a:ext>
            </a:extLst>
          </p:cNvPr>
          <p:cNvSpPr/>
          <p:nvPr/>
        </p:nvSpPr>
        <p:spPr>
          <a:xfrm>
            <a:off x="9935173" y="3734031"/>
            <a:ext cx="334108" cy="316523"/>
          </a:xfrm>
          <a:prstGeom prst="ellipse">
            <a:avLst/>
          </a:prstGeom>
          <a:noFill/>
          <a:ln w="28575">
            <a:solidFill>
              <a:srgbClr val="9900FF">
                <a:alpha val="42745"/>
              </a:srgb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4CC4F110-9714-4076-B0FA-6ED2FE407BAA}"/>
              </a:ext>
            </a:extLst>
          </p:cNvPr>
          <p:cNvSpPr/>
          <p:nvPr/>
        </p:nvSpPr>
        <p:spPr>
          <a:xfrm>
            <a:off x="5328138" y="5274465"/>
            <a:ext cx="57118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JS Thanaporn" panose="02000000000000000000" pitchFamily="50" charset="0"/>
                <a:cs typeface="JS Thanaporn" panose="02000000000000000000" pitchFamily="50" charset="0"/>
              </a:rPr>
              <a:t>ระบบจัดการโบราณสถานแห่งชาติ 4.0</a:t>
            </a:r>
          </a:p>
        </p:txBody>
      </p:sp>
    </p:spTree>
    <p:extLst>
      <p:ext uri="{BB962C8B-B14F-4D97-AF65-F5344CB8AC3E}">
        <p14:creationId xmlns:p14="http://schemas.microsoft.com/office/powerpoint/2010/main" val="20232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/>
      <p:bldP spid="41" grpId="0" animBg="1"/>
      <p:bldP spid="61" grpId="0" animBg="1"/>
      <p:bldP spid="62" grpId="0" animBg="1"/>
      <p:bldP spid="63" grpId="0" animBg="1"/>
      <p:bldP spid="64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รูปภาพประกอบด้วย ท้องฟ้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4B659833-68FF-4310-B2BD-32FB270A9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5C9E068-DDE9-4637-AA8A-29C130C89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1" y="1326972"/>
            <a:ext cx="6934200" cy="5531027"/>
          </a:xfrm>
          <a:prstGeom prst="rect">
            <a:avLst/>
          </a:prstGeom>
        </p:spPr>
      </p:pic>
      <p:cxnSp>
        <p:nvCxnSpPr>
          <p:cNvPr id="9" name="ตัวเชื่อมต่อตรง 8">
            <a:extLst>
              <a:ext uri="{FF2B5EF4-FFF2-40B4-BE49-F238E27FC236}">
                <a16:creationId xmlns:a16="http://schemas.microsoft.com/office/drawing/2014/main" id="{4D38EA93-2A6E-4844-9294-1F47F528CF60}"/>
              </a:ext>
            </a:extLst>
          </p:cNvPr>
          <p:cNvCxnSpPr>
            <a:cxnSpLocks/>
          </p:cNvCxnSpPr>
          <p:nvPr/>
        </p:nvCxnSpPr>
        <p:spPr>
          <a:xfrm>
            <a:off x="139700" y="571772"/>
            <a:ext cx="33655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4251505-0ED1-4F46-B7FD-A1B2BB3A7562}"/>
              </a:ext>
            </a:extLst>
          </p:cNvPr>
          <p:cNvSpPr/>
          <p:nvPr/>
        </p:nvSpPr>
        <p:spPr>
          <a:xfrm>
            <a:off x="-876358" y="0"/>
            <a:ext cx="527055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 </a:t>
            </a:r>
            <a:r>
              <a:rPr lang="th-TH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สำหรับการต่อยอด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3B07D0B4-F95D-4E8E-BAA7-A9E1FED13F95}"/>
              </a:ext>
            </a:extLst>
          </p:cNvPr>
          <p:cNvSpPr/>
          <p:nvPr/>
        </p:nvSpPr>
        <p:spPr>
          <a:xfrm>
            <a:off x="1758921" y="519609"/>
            <a:ext cx="929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การจัดการโบราณสถาณโดยใช้เทคโนโลยีที่เรียนรู้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91642A16-C7DA-4262-8984-15BB312AA099}"/>
              </a:ext>
            </a:extLst>
          </p:cNvPr>
          <p:cNvSpPr/>
          <p:nvPr/>
        </p:nvSpPr>
        <p:spPr>
          <a:xfrm>
            <a:off x="7209472" y="4120970"/>
            <a:ext cx="295465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ตรวจวัดการ</a:t>
            </a:r>
          </a:p>
          <a:p>
            <a:pPr algn="ctr"/>
            <a:r>
              <a:rPr lang="th-TH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ทิ้งขยะไม่ลงถัง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57D673DF-AF85-46A7-8F93-516091F41ADE}"/>
              </a:ext>
            </a:extLst>
          </p:cNvPr>
          <p:cNvSpPr/>
          <p:nvPr/>
        </p:nvSpPr>
        <p:spPr>
          <a:xfrm>
            <a:off x="2027872" y="4171770"/>
            <a:ext cx="295465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แจ้งเตือนสถานที่</a:t>
            </a:r>
            <a:br>
              <a:rPr lang="th-TH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h-TH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ห้ามเข้า</a:t>
            </a: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25079F55-A804-471F-8214-E1B844F040C7}"/>
              </a:ext>
            </a:extLst>
          </p:cNvPr>
          <p:cNvSpPr/>
          <p:nvPr/>
        </p:nvSpPr>
        <p:spPr>
          <a:xfrm>
            <a:off x="2156936" y="2463469"/>
            <a:ext cx="269652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Board Game</a:t>
            </a:r>
            <a:endParaRPr lang="th-TH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2DBCA960-A1AD-4275-BFC2-7ABC310C5E96}"/>
              </a:ext>
            </a:extLst>
          </p:cNvPr>
          <p:cNvSpPr/>
          <p:nvPr/>
        </p:nvSpPr>
        <p:spPr>
          <a:xfrm>
            <a:off x="7287738" y="2299616"/>
            <a:ext cx="269652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QR code</a:t>
            </a:r>
          </a:p>
          <a:p>
            <a:pPr algn="ctr"/>
            <a:r>
              <a:rPr lang="th-TH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ให้ความรู้</a:t>
            </a:r>
          </a:p>
        </p:txBody>
      </p:sp>
    </p:spTree>
    <p:extLst>
      <p:ext uri="{BB962C8B-B14F-4D97-AF65-F5344CB8AC3E}">
        <p14:creationId xmlns:p14="http://schemas.microsoft.com/office/powerpoint/2010/main" val="83405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รูปภาพประกอบด้วย ท้องฟ้า, ในอาคาร, ผนัง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AFCFF6B9-D1FB-41D6-BBAC-1BE690AEA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184" y="-1178169"/>
            <a:ext cx="12217184" cy="8006599"/>
          </a:xfrm>
          <a:prstGeom prst="rect">
            <a:avLst/>
          </a:prstGeom>
        </p:spPr>
      </p:pic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F3C20F2E-55DA-4781-B80B-DB3628E65129}"/>
              </a:ext>
            </a:extLst>
          </p:cNvPr>
          <p:cNvSpPr/>
          <p:nvPr/>
        </p:nvSpPr>
        <p:spPr>
          <a:xfrm>
            <a:off x="3425908" y="2560935"/>
            <a:ext cx="513698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rgbClr val="FF3F3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</a:t>
            </a:r>
            <a:endParaRPr lang="th-TH" sz="8800" b="0" cap="none" spc="0" dirty="0">
              <a:ln w="0"/>
              <a:solidFill>
                <a:srgbClr val="FF3F3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005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ท้องฟ้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C9612BDC-A40D-456D-874B-F4B79B73D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55B118F-DFF6-489B-87EB-02C701F906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26"/>
          <a:stretch/>
        </p:blipFill>
        <p:spPr>
          <a:xfrm>
            <a:off x="2130960" y="1778000"/>
            <a:ext cx="10061020" cy="5080000"/>
          </a:xfrm>
          <a:prstGeom prst="rect">
            <a:avLst/>
          </a:prstGeom>
        </p:spPr>
      </p:pic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501DA647-EF5D-4443-9A27-C8075CBDAD3F}"/>
              </a:ext>
            </a:extLst>
          </p:cNvPr>
          <p:cNvCxnSpPr/>
          <p:nvPr/>
        </p:nvCxnSpPr>
        <p:spPr>
          <a:xfrm>
            <a:off x="0" y="1019175"/>
            <a:ext cx="7239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0CF80A62-1F57-4F8B-B553-0C03E8636389}"/>
              </a:ext>
            </a:extLst>
          </p:cNvPr>
          <p:cNvSpPr/>
          <p:nvPr/>
        </p:nvSpPr>
        <p:spPr>
          <a:xfrm>
            <a:off x="1283292" y="249535"/>
            <a:ext cx="4113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ที่มาและความสำคัญ</a:t>
            </a:r>
            <a:endParaRPr lang="th-T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รูปภาพ 7" descr="รูปภาพประกอบด้วย ท้องฟ้า, บุคคล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7AF66E30-685F-4AFA-B80A-840406841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21" y="1268116"/>
            <a:ext cx="3466513" cy="2538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รูปภาพ 8" descr="รูปภาพประกอบด้วย น้ำ, ท้องฟ้า, อาคาร, กลางแจ้ง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499752CA-DDE8-4F8A-9DDD-E78F28E14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162157"/>
            <a:ext cx="3951463" cy="2963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DF38D7A-0C5A-406F-96F6-DBFD8BCC4C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6"/>
          <a:stretch/>
        </p:blipFill>
        <p:spPr>
          <a:xfrm>
            <a:off x="344952" y="3806816"/>
            <a:ext cx="3571997" cy="2432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89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ท้องฟ้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C9612BDC-A40D-456D-874B-F4B79B73D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55B118F-DFF6-489B-87EB-02C701F906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26"/>
          <a:stretch/>
        </p:blipFill>
        <p:spPr>
          <a:xfrm>
            <a:off x="2130960" y="1778000"/>
            <a:ext cx="10061020" cy="5080000"/>
          </a:xfrm>
          <a:prstGeom prst="rect">
            <a:avLst/>
          </a:prstGeom>
        </p:spPr>
      </p:pic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501DA647-EF5D-4443-9A27-C8075CBDAD3F}"/>
              </a:ext>
            </a:extLst>
          </p:cNvPr>
          <p:cNvCxnSpPr/>
          <p:nvPr/>
        </p:nvCxnSpPr>
        <p:spPr>
          <a:xfrm>
            <a:off x="0" y="1019175"/>
            <a:ext cx="7239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0CF80A62-1F57-4F8B-B553-0C03E8636389}"/>
              </a:ext>
            </a:extLst>
          </p:cNvPr>
          <p:cNvSpPr/>
          <p:nvPr/>
        </p:nvSpPr>
        <p:spPr>
          <a:xfrm>
            <a:off x="1204742" y="249535"/>
            <a:ext cx="4270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หลักการในการทำงาน</a:t>
            </a:r>
          </a:p>
        </p:txBody>
      </p:sp>
      <p:pic>
        <p:nvPicPr>
          <p:cNvPr id="1026" name="Picture 2" descr="Image result for board b-l072z">
            <a:extLst>
              <a:ext uri="{FF2B5EF4-FFF2-40B4-BE49-F238E27FC236}">
                <a16:creationId xmlns:a16="http://schemas.microsoft.com/office/drawing/2014/main" id="{2E7A9E15-D2BD-4859-8C54-0642B2D8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2" y="1309694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rver">
            <a:extLst>
              <a:ext uri="{FF2B5EF4-FFF2-40B4-BE49-F238E27FC236}">
                <a16:creationId xmlns:a16="http://schemas.microsoft.com/office/drawing/2014/main" id="{65A65B77-B334-49A9-8AE4-2D586363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 trans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895" y="2377771"/>
            <a:ext cx="4696730" cy="24511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6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ท้องฟ้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C9612BDC-A40D-456D-874B-F4B79B73D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55B118F-DFF6-489B-87EB-02C701F906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26"/>
          <a:stretch/>
        </p:blipFill>
        <p:spPr>
          <a:xfrm>
            <a:off x="2130960" y="1778000"/>
            <a:ext cx="10061020" cy="5080000"/>
          </a:xfrm>
          <a:prstGeom prst="rect">
            <a:avLst/>
          </a:prstGeom>
        </p:spPr>
      </p:pic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501DA647-EF5D-4443-9A27-C8075CBDAD3F}"/>
              </a:ext>
            </a:extLst>
          </p:cNvPr>
          <p:cNvCxnSpPr/>
          <p:nvPr/>
        </p:nvCxnSpPr>
        <p:spPr>
          <a:xfrm>
            <a:off x="0" y="1019175"/>
            <a:ext cx="7239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0CF80A62-1F57-4F8B-B553-0C03E8636389}"/>
              </a:ext>
            </a:extLst>
          </p:cNvPr>
          <p:cNvSpPr/>
          <p:nvPr/>
        </p:nvSpPr>
        <p:spPr>
          <a:xfrm>
            <a:off x="1204742" y="249535"/>
            <a:ext cx="4270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หลักการในการทำงาน</a:t>
            </a:r>
          </a:p>
        </p:txBody>
      </p:sp>
      <p:pic>
        <p:nvPicPr>
          <p:cNvPr id="2050" name="Picture 2" descr="Image result for machine learning">
            <a:extLst>
              <a:ext uri="{FF2B5EF4-FFF2-40B4-BE49-F238E27FC236}">
                <a16:creationId xmlns:a16="http://schemas.microsoft.com/office/drawing/2014/main" id="{4101C58D-168B-4F34-B8C1-CB9D8160E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68" y="1232624"/>
            <a:ext cx="5001595" cy="30853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3D0B8A8-915D-4586-8320-79F24296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20271"/>
            <a:ext cx="4635500" cy="26074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83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ท้องฟ้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787C54AA-B855-4B07-A873-E8DACE85C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BE4F16E-C96B-4231-90E5-B2DB4440E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26"/>
          <a:stretch/>
        </p:blipFill>
        <p:spPr>
          <a:xfrm flipH="1">
            <a:off x="0" y="1777990"/>
            <a:ext cx="9982200" cy="5080000"/>
          </a:xfrm>
          <a:prstGeom prst="rect">
            <a:avLst/>
          </a:prstGeom>
        </p:spPr>
      </p:pic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FCC66A3A-D6A2-4BBE-836E-102BB2B2DDE8}"/>
              </a:ext>
            </a:extLst>
          </p:cNvPr>
          <p:cNvCxnSpPr/>
          <p:nvPr/>
        </p:nvCxnSpPr>
        <p:spPr>
          <a:xfrm>
            <a:off x="4953000" y="1235075"/>
            <a:ext cx="7239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29C4AB8E-CDE9-4841-94E9-B0A29A4591EC}"/>
              </a:ext>
            </a:extLst>
          </p:cNvPr>
          <p:cNvSpPr/>
          <p:nvPr/>
        </p:nvSpPr>
        <p:spPr>
          <a:xfrm>
            <a:off x="7130903" y="311745"/>
            <a:ext cx="4102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เหตุผลในการทำงาน </a:t>
            </a:r>
          </a:p>
        </p:txBody>
      </p:sp>
      <p:pic>
        <p:nvPicPr>
          <p:cNvPr id="3074" name="Picture 2" descr="Background with decorative objects and boy reading Free Vector">
            <a:extLst>
              <a:ext uri="{FF2B5EF4-FFF2-40B4-BE49-F238E27FC236}">
                <a16:creationId xmlns:a16="http://schemas.microsoft.com/office/drawing/2014/main" id="{E57E17F6-94E9-4D2C-A289-DCD36AADE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9"/>
          <a:stretch/>
        </p:blipFill>
        <p:spPr bwMode="auto">
          <a:xfrm>
            <a:off x="5137077" y="1546810"/>
            <a:ext cx="4172029" cy="38987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8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ท้องฟ้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0B14E124-0B77-4C87-860F-CC3F1CF72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587CFED0-EE76-4BC9-82B2-E9DB9D22FCAF}"/>
              </a:ext>
            </a:extLst>
          </p:cNvPr>
          <p:cNvCxnSpPr/>
          <p:nvPr/>
        </p:nvCxnSpPr>
        <p:spPr>
          <a:xfrm>
            <a:off x="0" y="1235075"/>
            <a:ext cx="7239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1F3A88A-D9A4-4904-A6A0-9B6737CE505A}"/>
              </a:ext>
            </a:extLst>
          </p:cNvPr>
          <p:cNvSpPr/>
          <p:nvPr/>
        </p:nvSpPr>
        <p:spPr>
          <a:xfrm>
            <a:off x="609542" y="447978"/>
            <a:ext cx="36439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วิธีการแก้ไขปัญหา</a:t>
            </a:r>
          </a:p>
        </p:txBody>
      </p:sp>
      <p:pic>
        <p:nvPicPr>
          <p:cNvPr id="5122" name="Picture 2" descr="People background design Free Vector">
            <a:extLst>
              <a:ext uri="{FF2B5EF4-FFF2-40B4-BE49-F238E27FC236}">
                <a16:creationId xmlns:a16="http://schemas.microsoft.com/office/drawing/2014/main" id="{91680F7D-958A-4782-8F1B-00524C348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8" b="7513"/>
          <a:stretch/>
        </p:blipFill>
        <p:spPr bwMode="auto">
          <a:xfrm>
            <a:off x="294186" y="2077037"/>
            <a:ext cx="5962650" cy="438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haracters of people holding positive emoticons illustration Free Vector">
            <a:extLst>
              <a:ext uri="{FF2B5EF4-FFF2-40B4-BE49-F238E27FC236}">
                <a16:creationId xmlns:a16="http://schemas.microsoft.com/office/drawing/2014/main" id="{84B78AE0-7ADC-46A2-8CCB-8BA527002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64" y="1683044"/>
            <a:ext cx="59626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ท้องฟ้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3C929911-B641-4D3B-8DAD-9CF1E32E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BA5C55B6-5324-4BA1-8042-740ECE8F81ED}"/>
              </a:ext>
            </a:extLst>
          </p:cNvPr>
          <p:cNvCxnSpPr/>
          <p:nvPr/>
        </p:nvCxnSpPr>
        <p:spPr>
          <a:xfrm>
            <a:off x="4953000" y="1235075"/>
            <a:ext cx="7239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277A2561-80AD-4AED-B2C6-532B9690A7D3}"/>
              </a:ext>
            </a:extLst>
          </p:cNvPr>
          <p:cNvSpPr/>
          <p:nvPr/>
        </p:nvSpPr>
        <p:spPr>
          <a:xfrm>
            <a:off x="7360133" y="311745"/>
            <a:ext cx="3643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วิธีการแก้ไขปัญหา</a:t>
            </a:r>
          </a:p>
        </p:txBody>
      </p:sp>
      <p:pic>
        <p:nvPicPr>
          <p:cNvPr id="6146" name="Picture 2" descr="Cloud storage concept Free Vector">
            <a:extLst>
              <a:ext uri="{FF2B5EF4-FFF2-40B4-BE49-F238E27FC236}">
                <a16:creationId xmlns:a16="http://schemas.microsoft.com/office/drawing/2014/main" id="{87790D73-57F1-4AED-ACD2-AD589A12D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6"/>
          <a:stretch/>
        </p:blipFill>
        <p:spPr bwMode="auto">
          <a:xfrm>
            <a:off x="736600" y="2158406"/>
            <a:ext cx="4490156" cy="37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 with a website and icons Free Vector">
            <a:extLst>
              <a:ext uri="{FF2B5EF4-FFF2-40B4-BE49-F238E27FC236}">
                <a16:creationId xmlns:a16="http://schemas.microsoft.com/office/drawing/2014/main" id="{4877D969-50C6-47D3-9A75-3AE381126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7"/>
          <a:stretch/>
        </p:blipFill>
        <p:spPr bwMode="auto">
          <a:xfrm>
            <a:off x="5728053" y="1845667"/>
            <a:ext cx="596265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รูปภาพ 83" descr="รูปภาพประกอบด้วย ท้องฟ้า, ในอาคาร, ผนัง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1424CCC4-3E0E-450C-B2FA-B494542C4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84" y="-1178169"/>
            <a:ext cx="12217184" cy="8006599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079BEFF1-5E70-4ADF-B6DE-3B8DFB57B14E}"/>
              </a:ext>
            </a:extLst>
          </p:cNvPr>
          <p:cNvGrpSpPr/>
          <p:nvPr/>
        </p:nvGrpSpPr>
        <p:grpSpPr>
          <a:xfrm>
            <a:off x="5750138" y="3176350"/>
            <a:ext cx="2847053" cy="1004030"/>
            <a:chOff x="0" y="0"/>
            <a:chExt cx="2847051" cy="1004029"/>
          </a:xfrm>
        </p:grpSpPr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7664503-83F6-467C-925B-41B7B5AF7F1E}"/>
                </a:ext>
              </a:extLst>
            </p:cNvPr>
            <p:cNvSpPr/>
            <p:nvPr/>
          </p:nvSpPr>
          <p:spPr>
            <a:xfrm>
              <a:off x="0" y="0"/>
              <a:ext cx="2847052" cy="100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7825" y="1062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C1719"/>
                </a:gs>
                <a:gs pos="100000">
                  <a:srgbClr val="594C52"/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" name="Line">
              <a:extLst>
                <a:ext uri="{FF2B5EF4-FFF2-40B4-BE49-F238E27FC236}">
                  <a16:creationId xmlns:a16="http://schemas.microsoft.com/office/drawing/2014/main" id="{6165F404-30D6-4317-96C0-B1633EEB6E66}"/>
                </a:ext>
              </a:extLst>
            </p:cNvPr>
            <p:cNvSpPr/>
            <p:nvPr/>
          </p:nvSpPr>
          <p:spPr>
            <a:xfrm>
              <a:off x="229168" y="44696"/>
              <a:ext cx="2517971" cy="1"/>
            </a:xfrm>
            <a:prstGeom prst="line">
              <a:avLst/>
            </a:prstGeom>
            <a:noFill/>
            <a:ln w="6350" cap="flat">
              <a:solidFill>
                <a:schemeClr val="bg1">
                  <a:lumMod val="85000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A6EFF519-1980-44A0-A745-A52A93C35E70}"/>
                </a:ext>
              </a:extLst>
            </p:cNvPr>
            <p:cNvSpPr/>
            <p:nvPr/>
          </p:nvSpPr>
          <p:spPr>
            <a:xfrm>
              <a:off x="8823" y="950538"/>
              <a:ext cx="2738316" cy="1"/>
            </a:xfrm>
            <a:prstGeom prst="line">
              <a:avLst/>
            </a:prstGeom>
            <a:noFill/>
            <a:ln w="6350" cap="flat">
              <a:solidFill>
                <a:schemeClr val="bg1">
                  <a:lumMod val="75000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" name="Group">
            <a:extLst>
              <a:ext uri="{FF2B5EF4-FFF2-40B4-BE49-F238E27FC236}">
                <a16:creationId xmlns:a16="http://schemas.microsoft.com/office/drawing/2014/main" id="{C8191D6E-C75B-4AF5-AF85-90C990FBC98E}"/>
              </a:ext>
            </a:extLst>
          </p:cNvPr>
          <p:cNvGrpSpPr/>
          <p:nvPr/>
        </p:nvGrpSpPr>
        <p:grpSpPr>
          <a:xfrm>
            <a:off x="5776093" y="2085781"/>
            <a:ext cx="2847052" cy="1004031"/>
            <a:chOff x="0" y="0"/>
            <a:chExt cx="2847051" cy="1004029"/>
          </a:xfrm>
        </p:grpSpPr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F61D5D0-9E40-48E1-87F1-5C38773C26E2}"/>
                </a:ext>
              </a:extLst>
            </p:cNvPr>
            <p:cNvSpPr/>
            <p:nvPr/>
          </p:nvSpPr>
          <p:spPr>
            <a:xfrm>
              <a:off x="0" y="0"/>
              <a:ext cx="2847052" cy="100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7825" y="1062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6C3BA"/>
                </a:gs>
                <a:gs pos="100000">
                  <a:srgbClr val="F6F6F5"/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796BC4AB-FDE5-4759-B2C9-A5FBE0873885}"/>
                </a:ext>
              </a:extLst>
            </p:cNvPr>
            <p:cNvSpPr/>
            <p:nvPr/>
          </p:nvSpPr>
          <p:spPr>
            <a:xfrm>
              <a:off x="229168" y="44696"/>
              <a:ext cx="2517971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F1B8D44A-5A93-4977-8484-2F1D41AD99F2}"/>
                </a:ext>
              </a:extLst>
            </p:cNvPr>
            <p:cNvSpPr/>
            <p:nvPr/>
          </p:nvSpPr>
          <p:spPr>
            <a:xfrm>
              <a:off x="8823" y="950538"/>
              <a:ext cx="2738316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2" name="Group">
            <a:extLst>
              <a:ext uri="{FF2B5EF4-FFF2-40B4-BE49-F238E27FC236}">
                <a16:creationId xmlns:a16="http://schemas.microsoft.com/office/drawing/2014/main" id="{DD9909EC-FF86-4447-B33B-4FECD2DBA766}"/>
              </a:ext>
            </a:extLst>
          </p:cNvPr>
          <p:cNvGrpSpPr/>
          <p:nvPr/>
        </p:nvGrpSpPr>
        <p:grpSpPr>
          <a:xfrm>
            <a:off x="5764670" y="997975"/>
            <a:ext cx="2847052" cy="1004031"/>
            <a:chOff x="0" y="0"/>
            <a:chExt cx="2847051" cy="1004029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B4668FB2-0FC5-4600-8BDE-1E7F8AF44B31}"/>
                </a:ext>
              </a:extLst>
            </p:cNvPr>
            <p:cNvSpPr/>
            <p:nvPr/>
          </p:nvSpPr>
          <p:spPr>
            <a:xfrm>
              <a:off x="0" y="0"/>
              <a:ext cx="2847052" cy="100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7825" y="1062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6A5F"/>
                </a:gs>
                <a:gs pos="100000">
                  <a:srgbClr val="E7ACAA"/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1CE7445A-DBC1-48ED-8457-8C71717B4ED6}"/>
                </a:ext>
              </a:extLst>
            </p:cNvPr>
            <p:cNvSpPr/>
            <p:nvPr/>
          </p:nvSpPr>
          <p:spPr>
            <a:xfrm>
              <a:off x="229168" y="44696"/>
              <a:ext cx="2517971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900104D4-03F3-4742-995A-EB06181CB378}"/>
                </a:ext>
              </a:extLst>
            </p:cNvPr>
            <p:cNvSpPr/>
            <p:nvPr/>
          </p:nvSpPr>
          <p:spPr>
            <a:xfrm>
              <a:off x="8823" y="950538"/>
              <a:ext cx="2738316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" name="Shape">
            <a:extLst>
              <a:ext uri="{FF2B5EF4-FFF2-40B4-BE49-F238E27FC236}">
                <a16:creationId xmlns:a16="http://schemas.microsoft.com/office/drawing/2014/main" id="{C525C805-6FB8-43FA-952E-EC9B62ADA1C7}"/>
              </a:ext>
            </a:extLst>
          </p:cNvPr>
          <p:cNvSpPr/>
          <p:nvPr/>
        </p:nvSpPr>
        <p:spPr>
          <a:xfrm rot="10800000">
            <a:off x="3799544" y="4006966"/>
            <a:ext cx="233682" cy="239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90" h="21553" extrusionOk="0">
                <a:moveTo>
                  <a:pt x="0" y="28"/>
                </a:moveTo>
                <a:cubicBezTo>
                  <a:pt x="2282" y="-47"/>
                  <a:pt x="4566" y="26"/>
                  <a:pt x="6839" y="247"/>
                </a:cubicBezTo>
                <a:cubicBezTo>
                  <a:pt x="9120" y="469"/>
                  <a:pt x="11388" y="840"/>
                  <a:pt x="13580" y="1512"/>
                </a:cubicBezTo>
                <a:cubicBezTo>
                  <a:pt x="15209" y="2012"/>
                  <a:pt x="16794" y="2680"/>
                  <a:pt x="18146" y="3723"/>
                </a:cubicBezTo>
                <a:cubicBezTo>
                  <a:pt x="19366" y="4664"/>
                  <a:pt x="20365" y="5902"/>
                  <a:pt x="20729" y="7404"/>
                </a:cubicBezTo>
                <a:cubicBezTo>
                  <a:pt x="21600" y="10997"/>
                  <a:pt x="18603" y="14497"/>
                  <a:pt x="19523" y="18083"/>
                </a:cubicBezTo>
                <a:cubicBezTo>
                  <a:pt x="19568" y="18258"/>
                  <a:pt x="19623" y="18432"/>
                  <a:pt x="19687" y="18601"/>
                </a:cubicBezTo>
                <a:lnTo>
                  <a:pt x="356" y="21553"/>
                </a:lnTo>
                <a:lnTo>
                  <a:pt x="0" y="28"/>
                </a:lnTo>
                <a:close/>
              </a:path>
            </a:pathLst>
          </a:custGeom>
          <a:solidFill>
            <a:srgbClr val="2A252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63EE0FA-CE20-4A54-AED0-9F24FDBA2A7D}"/>
              </a:ext>
            </a:extLst>
          </p:cNvPr>
          <p:cNvSpPr/>
          <p:nvPr/>
        </p:nvSpPr>
        <p:spPr>
          <a:xfrm rot="10800000">
            <a:off x="3825498" y="2916397"/>
            <a:ext cx="233682" cy="239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90" h="21553" extrusionOk="0">
                <a:moveTo>
                  <a:pt x="0" y="28"/>
                </a:moveTo>
                <a:cubicBezTo>
                  <a:pt x="2282" y="-47"/>
                  <a:pt x="4566" y="26"/>
                  <a:pt x="6839" y="247"/>
                </a:cubicBezTo>
                <a:cubicBezTo>
                  <a:pt x="9120" y="469"/>
                  <a:pt x="11388" y="840"/>
                  <a:pt x="13580" y="1512"/>
                </a:cubicBezTo>
                <a:cubicBezTo>
                  <a:pt x="15209" y="2012"/>
                  <a:pt x="16794" y="2680"/>
                  <a:pt x="18146" y="3723"/>
                </a:cubicBezTo>
                <a:cubicBezTo>
                  <a:pt x="19366" y="4664"/>
                  <a:pt x="20365" y="5902"/>
                  <a:pt x="20729" y="7404"/>
                </a:cubicBezTo>
                <a:cubicBezTo>
                  <a:pt x="21600" y="10997"/>
                  <a:pt x="18603" y="14497"/>
                  <a:pt x="19523" y="18083"/>
                </a:cubicBezTo>
                <a:cubicBezTo>
                  <a:pt x="19568" y="18258"/>
                  <a:pt x="19623" y="18432"/>
                  <a:pt x="19687" y="18601"/>
                </a:cubicBezTo>
                <a:lnTo>
                  <a:pt x="356" y="21553"/>
                </a:lnTo>
                <a:lnTo>
                  <a:pt x="0" y="28"/>
                </a:lnTo>
                <a:close/>
              </a:path>
            </a:pathLst>
          </a:custGeom>
          <a:solidFill>
            <a:srgbClr val="83807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71E7EDFE-396E-4311-97BA-C7F0C7850F2F}"/>
              </a:ext>
            </a:extLst>
          </p:cNvPr>
          <p:cNvSpPr/>
          <p:nvPr/>
        </p:nvSpPr>
        <p:spPr>
          <a:xfrm>
            <a:off x="5766878" y="652442"/>
            <a:ext cx="238083" cy="210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3" h="21521" extrusionOk="0">
                <a:moveTo>
                  <a:pt x="247" y="254"/>
                </a:moveTo>
                <a:cubicBezTo>
                  <a:pt x="2524" y="-39"/>
                  <a:pt x="4820" y="-79"/>
                  <a:pt x="7103" y="135"/>
                </a:cubicBezTo>
                <a:cubicBezTo>
                  <a:pt x="9348" y="345"/>
                  <a:pt x="11573" y="800"/>
                  <a:pt x="13724" y="1575"/>
                </a:cubicBezTo>
                <a:cubicBezTo>
                  <a:pt x="15321" y="2150"/>
                  <a:pt x="16880" y="2905"/>
                  <a:pt x="18208" y="4090"/>
                </a:cubicBezTo>
                <a:cubicBezTo>
                  <a:pt x="19408" y="5160"/>
                  <a:pt x="20388" y="6571"/>
                  <a:pt x="20745" y="8281"/>
                </a:cubicBezTo>
                <a:cubicBezTo>
                  <a:pt x="21600" y="12373"/>
                  <a:pt x="18658" y="16357"/>
                  <a:pt x="19561" y="20434"/>
                </a:cubicBezTo>
                <a:cubicBezTo>
                  <a:pt x="19605" y="20634"/>
                  <a:pt x="19659" y="20831"/>
                  <a:pt x="19722" y="21024"/>
                </a:cubicBezTo>
                <a:lnTo>
                  <a:pt x="0" y="21521"/>
                </a:lnTo>
                <a:lnTo>
                  <a:pt x="247" y="254"/>
                </a:lnTo>
                <a:close/>
              </a:path>
            </a:pathLst>
          </a:custGeom>
          <a:solidFill>
            <a:srgbClr val="7C564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E7D3C093-04FC-4971-A70D-401A48CBDC25}"/>
              </a:ext>
            </a:extLst>
          </p:cNvPr>
          <p:cNvSpPr/>
          <p:nvPr/>
        </p:nvSpPr>
        <p:spPr>
          <a:xfrm rot="10800000">
            <a:off x="3814076" y="1828591"/>
            <a:ext cx="233682" cy="239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90" h="21553" extrusionOk="0">
                <a:moveTo>
                  <a:pt x="0" y="28"/>
                </a:moveTo>
                <a:cubicBezTo>
                  <a:pt x="2282" y="-47"/>
                  <a:pt x="4566" y="26"/>
                  <a:pt x="6839" y="247"/>
                </a:cubicBezTo>
                <a:cubicBezTo>
                  <a:pt x="9120" y="469"/>
                  <a:pt x="11388" y="840"/>
                  <a:pt x="13580" y="1512"/>
                </a:cubicBezTo>
                <a:cubicBezTo>
                  <a:pt x="15209" y="2012"/>
                  <a:pt x="16794" y="2680"/>
                  <a:pt x="18146" y="3723"/>
                </a:cubicBezTo>
                <a:cubicBezTo>
                  <a:pt x="19366" y="4664"/>
                  <a:pt x="20365" y="5902"/>
                  <a:pt x="20729" y="7404"/>
                </a:cubicBezTo>
                <a:cubicBezTo>
                  <a:pt x="21600" y="10997"/>
                  <a:pt x="18603" y="14497"/>
                  <a:pt x="19523" y="18083"/>
                </a:cubicBezTo>
                <a:cubicBezTo>
                  <a:pt x="19568" y="18258"/>
                  <a:pt x="19623" y="18432"/>
                  <a:pt x="19687" y="18601"/>
                </a:cubicBezTo>
                <a:lnTo>
                  <a:pt x="356" y="21553"/>
                </a:lnTo>
                <a:lnTo>
                  <a:pt x="0" y="28"/>
                </a:lnTo>
                <a:close/>
              </a:path>
            </a:pathLst>
          </a:custGeom>
          <a:solidFill>
            <a:srgbClr val="7C564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A98B2E8-F294-499F-88E4-6EE4A67E7791}"/>
              </a:ext>
            </a:extLst>
          </p:cNvPr>
          <p:cNvSpPr/>
          <p:nvPr/>
        </p:nvSpPr>
        <p:spPr>
          <a:xfrm>
            <a:off x="5763769" y="3918623"/>
            <a:ext cx="238083" cy="210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3" h="21521" extrusionOk="0">
                <a:moveTo>
                  <a:pt x="247" y="254"/>
                </a:moveTo>
                <a:cubicBezTo>
                  <a:pt x="2524" y="-39"/>
                  <a:pt x="4820" y="-79"/>
                  <a:pt x="7103" y="135"/>
                </a:cubicBezTo>
                <a:cubicBezTo>
                  <a:pt x="9348" y="345"/>
                  <a:pt x="11573" y="800"/>
                  <a:pt x="13724" y="1575"/>
                </a:cubicBezTo>
                <a:cubicBezTo>
                  <a:pt x="15321" y="2150"/>
                  <a:pt x="16880" y="2905"/>
                  <a:pt x="18208" y="4090"/>
                </a:cubicBezTo>
                <a:cubicBezTo>
                  <a:pt x="19408" y="5160"/>
                  <a:pt x="20388" y="6571"/>
                  <a:pt x="20745" y="8281"/>
                </a:cubicBezTo>
                <a:cubicBezTo>
                  <a:pt x="21600" y="12373"/>
                  <a:pt x="18658" y="16357"/>
                  <a:pt x="19561" y="20434"/>
                </a:cubicBezTo>
                <a:cubicBezTo>
                  <a:pt x="19605" y="20634"/>
                  <a:pt x="19659" y="20831"/>
                  <a:pt x="19722" y="21024"/>
                </a:cubicBezTo>
                <a:lnTo>
                  <a:pt x="0" y="21521"/>
                </a:lnTo>
                <a:lnTo>
                  <a:pt x="247" y="254"/>
                </a:lnTo>
                <a:close/>
              </a:path>
            </a:pathLst>
          </a:custGeom>
          <a:solidFill>
            <a:srgbClr val="7D6D5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DBDF924A-8CE2-4F8F-9C56-5C35F4529C46}"/>
              </a:ext>
            </a:extLst>
          </p:cNvPr>
          <p:cNvSpPr/>
          <p:nvPr/>
        </p:nvSpPr>
        <p:spPr>
          <a:xfrm rot="10800000">
            <a:off x="3810967" y="5094772"/>
            <a:ext cx="233681" cy="239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90" h="21553" extrusionOk="0">
                <a:moveTo>
                  <a:pt x="0" y="28"/>
                </a:moveTo>
                <a:cubicBezTo>
                  <a:pt x="2282" y="-47"/>
                  <a:pt x="4566" y="26"/>
                  <a:pt x="6839" y="247"/>
                </a:cubicBezTo>
                <a:cubicBezTo>
                  <a:pt x="9120" y="469"/>
                  <a:pt x="11388" y="840"/>
                  <a:pt x="13580" y="1512"/>
                </a:cubicBezTo>
                <a:cubicBezTo>
                  <a:pt x="15209" y="2012"/>
                  <a:pt x="16794" y="2680"/>
                  <a:pt x="18146" y="3723"/>
                </a:cubicBezTo>
                <a:cubicBezTo>
                  <a:pt x="19366" y="4664"/>
                  <a:pt x="20365" y="5902"/>
                  <a:pt x="20729" y="7404"/>
                </a:cubicBezTo>
                <a:cubicBezTo>
                  <a:pt x="21600" y="10997"/>
                  <a:pt x="18603" y="14497"/>
                  <a:pt x="19523" y="18083"/>
                </a:cubicBezTo>
                <a:cubicBezTo>
                  <a:pt x="19568" y="18258"/>
                  <a:pt x="19623" y="18432"/>
                  <a:pt x="19687" y="18601"/>
                </a:cubicBezTo>
                <a:lnTo>
                  <a:pt x="356" y="21553"/>
                </a:lnTo>
                <a:lnTo>
                  <a:pt x="0" y="28"/>
                </a:lnTo>
                <a:close/>
              </a:path>
            </a:pathLst>
          </a:custGeom>
          <a:solidFill>
            <a:srgbClr val="7D6D5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2" name="Group">
            <a:extLst>
              <a:ext uri="{FF2B5EF4-FFF2-40B4-BE49-F238E27FC236}">
                <a16:creationId xmlns:a16="http://schemas.microsoft.com/office/drawing/2014/main" id="{E71702C5-AEBB-41D7-A588-9AEE958EBFE3}"/>
              </a:ext>
            </a:extLst>
          </p:cNvPr>
          <p:cNvGrpSpPr/>
          <p:nvPr/>
        </p:nvGrpSpPr>
        <p:grpSpPr>
          <a:xfrm>
            <a:off x="5761561" y="4264156"/>
            <a:ext cx="2847052" cy="1004030"/>
            <a:chOff x="0" y="0"/>
            <a:chExt cx="2847051" cy="1004029"/>
          </a:xfrm>
        </p:grpSpPr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E1155D40-E88E-4DD5-B8F4-9AF148A36845}"/>
                </a:ext>
              </a:extLst>
            </p:cNvPr>
            <p:cNvSpPr/>
            <p:nvPr/>
          </p:nvSpPr>
          <p:spPr>
            <a:xfrm>
              <a:off x="0" y="0"/>
              <a:ext cx="2847052" cy="100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7825" y="1062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BB39B"/>
                </a:gs>
                <a:gs pos="100000">
                  <a:srgbClr val="FAE4CC"/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8F96BB63-00C5-48EA-9033-8B448778D838}"/>
                </a:ext>
              </a:extLst>
            </p:cNvPr>
            <p:cNvSpPr/>
            <p:nvPr/>
          </p:nvSpPr>
          <p:spPr>
            <a:xfrm>
              <a:off x="229168" y="44696"/>
              <a:ext cx="2517971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E5D27242-4969-4378-854B-2EE7AA2E6A03}"/>
                </a:ext>
              </a:extLst>
            </p:cNvPr>
            <p:cNvSpPr/>
            <p:nvPr/>
          </p:nvSpPr>
          <p:spPr>
            <a:xfrm>
              <a:off x="8823" y="950538"/>
              <a:ext cx="2738316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" name="TextBox 36">
            <a:extLst>
              <a:ext uri="{FF2B5EF4-FFF2-40B4-BE49-F238E27FC236}">
                <a16:creationId xmlns:a16="http://schemas.microsoft.com/office/drawing/2014/main" id="{9FBDE6EF-6A6B-43C7-86BD-1A867F2296F3}"/>
              </a:ext>
            </a:extLst>
          </p:cNvPr>
          <p:cNvSpPr txBox="1"/>
          <p:nvPr/>
        </p:nvSpPr>
        <p:spPr>
          <a:xfrm>
            <a:off x="6290942" y="4322128"/>
            <a:ext cx="1049658" cy="23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>
                <a:solidFill>
                  <a:srgbClr val="6A5B62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z="900" dirty="0"/>
              <a:t>Machine learning</a:t>
            </a:r>
          </a:p>
        </p:txBody>
      </p:sp>
      <p:pic>
        <p:nvPicPr>
          <p:cNvPr id="29" name="Picture 41" descr="Picture 41">
            <a:extLst>
              <a:ext uri="{FF2B5EF4-FFF2-40B4-BE49-F238E27FC236}">
                <a16:creationId xmlns:a16="http://schemas.microsoft.com/office/drawing/2014/main" id="{1D2000CD-32BC-41C5-BDA6-D34C2B733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47254" y="4487236"/>
            <a:ext cx="597577" cy="55787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9E745F4-3F42-4AC6-BBC1-2E3CC96FF3C0}"/>
              </a:ext>
            </a:extLst>
          </p:cNvPr>
          <p:cNvSpPr txBox="1"/>
          <p:nvPr/>
        </p:nvSpPr>
        <p:spPr>
          <a:xfrm>
            <a:off x="6396814" y="4524995"/>
            <a:ext cx="1435091" cy="68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1475" tIns="21475" rIns="21475" bIns="21475">
            <a:spAutoFit/>
          </a:bodyPr>
          <a:lstStyle>
            <a:lvl1pPr defTabSz="214760">
              <a:defRPr sz="700">
                <a:solidFill>
                  <a:srgbClr val="3E3539"/>
                </a:solidFill>
              </a:defRPr>
            </a:lvl1pPr>
          </a:lstStyle>
          <a:p>
            <a:r>
              <a:rPr sz="1400" dirty="0">
                <a:latin typeface="JS Thanaporn" panose="02000000000000000000" pitchFamily="50" charset="0"/>
                <a:cs typeface="JS Thanaporn" panose="02000000000000000000" pitchFamily="50" charset="0"/>
              </a:rPr>
              <a:t>TINYPPT designed template and background for presentation in PowerPoint</a:t>
            </a: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60E4840D-7EF5-43CF-B3E6-494CDC37AAAE}"/>
              </a:ext>
            </a:extLst>
          </p:cNvPr>
          <p:cNvSpPr/>
          <p:nvPr/>
        </p:nvSpPr>
        <p:spPr>
          <a:xfrm>
            <a:off x="5752346" y="2830817"/>
            <a:ext cx="238083" cy="210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3" h="21521" extrusionOk="0">
                <a:moveTo>
                  <a:pt x="247" y="254"/>
                </a:moveTo>
                <a:cubicBezTo>
                  <a:pt x="2524" y="-39"/>
                  <a:pt x="4820" y="-79"/>
                  <a:pt x="7103" y="135"/>
                </a:cubicBezTo>
                <a:cubicBezTo>
                  <a:pt x="9348" y="345"/>
                  <a:pt x="11573" y="800"/>
                  <a:pt x="13724" y="1575"/>
                </a:cubicBezTo>
                <a:cubicBezTo>
                  <a:pt x="15321" y="2150"/>
                  <a:pt x="16880" y="2905"/>
                  <a:pt x="18208" y="4090"/>
                </a:cubicBezTo>
                <a:cubicBezTo>
                  <a:pt x="19408" y="5160"/>
                  <a:pt x="20388" y="6571"/>
                  <a:pt x="20745" y="8281"/>
                </a:cubicBezTo>
                <a:cubicBezTo>
                  <a:pt x="21600" y="12373"/>
                  <a:pt x="18658" y="16357"/>
                  <a:pt x="19561" y="20434"/>
                </a:cubicBezTo>
                <a:cubicBezTo>
                  <a:pt x="19605" y="20634"/>
                  <a:pt x="19659" y="20831"/>
                  <a:pt x="19722" y="21024"/>
                </a:cubicBezTo>
                <a:lnTo>
                  <a:pt x="0" y="21521"/>
                </a:lnTo>
                <a:lnTo>
                  <a:pt x="247" y="254"/>
                </a:lnTo>
                <a:close/>
              </a:path>
            </a:pathLst>
          </a:custGeom>
          <a:solidFill>
            <a:srgbClr val="2A252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" name="TextBox 36">
            <a:extLst>
              <a:ext uri="{FF2B5EF4-FFF2-40B4-BE49-F238E27FC236}">
                <a16:creationId xmlns:a16="http://schemas.microsoft.com/office/drawing/2014/main" id="{2254FCA6-65B3-4A87-A060-D5725F062D62}"/>
              </a:ext>
            </a:extLst>
          </p:cNvPr>
          <p:cNvSpPr txBox="1"/>
          <p:nvPr/>
        </p:nvSpPr>
        <p:spPr>
          <a:xfrm>
            <a:off x="6314244" y="3241164"/>
            <a:ext cx="525545" cy="23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z="900" dirty="0"/>
              <a:t>Server</a:t>
            </a:r>
            <a:endParaRPr sz="900" dirty="0"/>
          </a:p>
        </p:txBody>
      </p:sp>
      <p:pic>
        <p:nvPicPr>
          <p:cNvPr id="35" name="Icon26.png" descr="Icon26.png">
            <a:extLst>
              <a:ext uri="{FF2B5EF4-FFF2-40B4-BE49-F238E27FC236}">
                <a16:creationId xmlns:a16="http://schemas.microsoft.com/office/drawing/2014/main" id="{817A3AFF-862D-4F87-93DD-B8C515579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t="3322" b="3322"/>
          <a:stretch>
            <a:fillRect/>
          </a:stretch>
        </p:blipFill>
        <p:spPr>
          <a:xfrm>
            <a:off x="8682606" y="2268666"/>
            <a:ext cx="597576" cy="55787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29">
            <a:extLst>
              <a:ext uri="{FF2B5EF4-FFF2-40B4-BE49-F238E27FC236}">
                <a16:creationId xmlns:a16="http://schemas.microsoft.com/office/drawing/2014/main" id="{68D06BEE-8F43-4D17-A533-7B18E894753E}"/>
              </a:ext>
            </a:extLst>
          </p:cNvPr>
          <p:cNvSpPr txBox="1"/>
          <p:nvPr/>
        </p:nvSpPr>
        <p:spPr>
          <a:xfrm>
            <a:off x="6410574" y="3407569"/>
            <a:ext cx="1435091" cy="68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1475" tIns="21475" rIns="21475" bIns="21475">
            <a:spAutoFit/>
          </a:bodyPr>
          <a:lstStyle>
            <a:lvl1pPr defTabSz="214760">
              <a:defRPr sz="700">
                <a:solidFill>
                  <a:srgbClr val="FFFFFF"/>
                </a:solidFill>
              </a:defRPr>
            </a:lvl1pPr>
          </a:lstStyle>
          <a:p>
            <a:r>
              <a:rPr sz="1400" dirty="0">
                <a:latin typeface="JS Thanaporn" panose="02000000000000000000" pitchFamily="50" charset="0"/>
                <a:cs typeface="JS Thanaporn" panose="02000000000000000000" pitchFamily="50" charset="0"/>
              </a:rPr>
              <a:t>TINYPPT designed template and background for presentation in PowerPoint</a:t>
            </a: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5809E5CA-48C5-44D5-89A8-8CFDA60E34F3}"/>
              </a:ext>
            </a:extLst>
          </p:cNvPr>
          <p:cNvSpPr/>
          <p:nvPr/>
        </p:nvSpPr>
        <p:spPr>
          <a:xfrm>
            <a:off x="5778301" y="1740248"/>
            <a:ext cx="238083" cy="210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3" h="21521" extrusionOk="0">
                <a:moveTo>
                  <a:pt x="247" y="254"/>
                </a:moveTo>
                <a:cubicBezTo>
                  <a:pt x="2524" y="-39"/>
                  <a:pt x="4820" y="-79"/>
                  <a:pt x="7103" y="135"/>
                </a:cubicBezTo>
                <a:cubicBezTo>
                  <a:pt x="9348" y="345"/>
                  <a:pt x="11573" y="800"/>
                  <a:pt x="13724" y="1575"/>
                </a:cubicBezTo>
                <a:cubicBezTo>
                  <a:pt x="15321" y="2150"/>
                  <a:pt x="16880" y="2905"/>
                  <a:pt x="18208" y="4090"/>
                </a:cubicBezTo>
                <a:cubicBezTo>
                  <a:pt x="19408" y="5160"/>
                  <a:pt x="20388" y="6571"/>
                  <a:pt x="20745" y="8281"/>
                </a:cubicBezTo>
                <a:cubicBezTo>
                  <a:pt x="21600" y="12373"/>
                  <a:pt x="18658" y="16357"/>
                  <a:pt x="19561" y="20434"/>
                </a:cubicBezTo>
                <a:cubicBezTo>
                  <a:pt x="19605" y="20634"/>
                  <a:pt x="19659" y="20831"/>
                  <a:pt x="19722" y="21024"/>
                </a:cubicBezTo>
                <a:lnTo>
                  <a:pt x="0" y="21521"/>
                </a:lnTo>
                <a:lnTo>
                  <a:pt x="247" y="254"/>
                </a:lnTo>
                <a:close/>
              </a:path>
            </a:pathLst>
          </a:custGeom>
          <a:solidFill>
            <a:srgbClr val="83807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E5CA4603-BB2E-4BDD-B0E1-1F40F9EACB3B}"/>
              </a:ext>
            </a:extLst>
          </p:cNvPr>
          <p:cNvSpPr txBox="1"/>
          <p:nvPr/>
        </p:nvSpPr>
        <p:spPr>
          <a:xfrm>
            <a:off x="6305473" y="2148337"/>
            <a:ext cx="801305" cy="23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2800">
                <a:solidFill>
                  <a:srgbClr val="3E3539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z="900" dirty="0"/>
              <a:t>Hardware</a:t>
            </a:r>
            <a:endParaRPr sz="900" dirty="0"/>
          </a:p>
        </p:txBody>
      </p:sp>
      <p:pic>
        <p:nvPicPr>
          <p:cNvPr id="41" name="Icon24.png" descr="Icon24.png">
            <a:extLst>
              <a:ext uri="{FF2B5EF4-FFF2-40B4-BE49-F238E27FC236}">
                <a16:creationId xmlns:a16="http://schemas.microsoft.com/office/drawing/2014/main" id="{CB6F19F5-406B-48D5-AFF6-59BF588A8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rcRect t="3322" b="3322"/>
          <a:stretch>
            <a:fillRect/>
          </a:stretch>
        </p:blipFill>
        <p:spPr>
          <a:xfrm>
            <a:off x="8573729" y="3410746"/>
            <a:ext cx="597577" cy="55787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Rectangle 29">
            <a:extLst>
              <a:ext uri="{FF2B5EF4-FFF2-40B4-BE49-F238E27FC236}">
                <a16:creationId xmlns:a16="http://schemas.microsoft.com/office/drawing/2014/main" id="{450FD7E5-035D-4817-BBE9-EE61FF6311BE}"/>
              </a:ext>
            </a:extLst>
          </p:cNvPr>
          <p:cNvSpPr txBox="1"/>
          <p:nvPr/>
        </p:nvSpPr>
        <p:spPr>
          <a:xfrm>
            <a:off x="6422768" y="2332133"/>
            <a:ext cx="1717932" cy="68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1475" tIns="21475" rIns="21475" bIns="21475">
            <a:spAutoFit/>
          </a:bodyPr>
          <a:lstStyle>
            <a:lvl1pPr defTabSz="214760">
              <a:defRPr sz="700">
                <a:solidFill>
                  <a:srgbClr val="3E3539"/>
                </a:solidFill>
              </a:defRPr>
            </a:lvl1pPr>
          </a:lstStyle>
          <a:p>
            <a:r>
              <a:rPr sz="1400" dirty="0">
                <a:latin typeface="JS Thanaporn" panose="02000000000000000000" pitchFamily="50" charset="0"/>
                <a:cs typeface="JS Thanaporn" panose="02000000000000000000" pitchFamily="50" charset="0"/>
              </a:rPr>
              <a:t>TINYPPT designed template and background for presentation in PowerPoint</a:t>
            </a:r>
          </a:p>
        </p:txBody>
      </p:sp>
      <p:sp>
        <p:nvSpPr>
          <p:cNvPr id="44" name="TextBox 33">
            <a:extLst>
              <a:ext uri="{FF2B5EF4-FFF2-40B4-BE49-F238E27FC236}">
                <a16:creationId xmlns:a16="http://schemas.microsoft.com/office/drawing/2014/main" id="{11C89682-34D2-4D43-AC83-2A4EF5053500}"/>
              </a:ext>
            </a:extLst>
          </p:cNvPr>
          <p:cNvSpPr txBox="1"/>
          <p:nvPr/>
        </p:nvSpPr>
        <p:spPr>
          <a:xfrm>
            <a:off x="6272724" y="1170439"/>
            <a:ext cx="1762700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th-TH" sz="2000" dirty="0">
                <a:latin typeface="JS Thanaporn" panose="02000000000000000000" pitchFamily="50" charset="0"/>
                <a:cs typeface="JS Thanaporn" panose="02000000000000000000" pitchFamily="50" charset="0"/>
              </a:rPr>
              <a:t>การทำงานแบ่งเป็น 3 ส่วนประกอบด้วย </a:t>
            </a:r>
            <a:endParaRPr sz="2000" dirty="0">
              <a:latin typeface="JS Thanaporn" panose="02000000000000000000" pitchFamily="50" charset="0"/>
              <a:cs typeface="JS Thanaporn" panose="02000000000000000000" pitchFamily="50" charset="0"/>
            </a:endParaRPr>
          </a:p>
        </p:txBody>
      </p:sp>
      <p:pic>
        <p:nvPicPr>
          <p:cNvPr id="46" name="Icon16.png" descr="Icon16.png">
            <a:extLst>
              <a:ext uri="{FF2B5EF4-FFF2-40B4-BE49-F238E27FC236}">
                <a16:creationId xmlns:a16="http://schemas.microsoft.com/office/drawing/2014/main" id="{229A2C85-299D-4FCD-9973-3CF34E151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t="3322" b="3322"/>
          <a:stretch>
            <a:fillRect/>
          </a:stretch>
        </p:blipFill>
        <p:spPr>
          <a:xfrm>
            <a:off x="8450363" y="1221055"/>
            <a:ext cx="597577" cy="557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1.png" descr="Picture1.png">
            <a:extLst>
              <a:ext uri="{FF2B5EF4-FFF2-40B4-BE49-F238E27FC236}">
                <a16:creationId xmlns:a16="http://schemas.microsoft.com/office/drawing/2014/main" id="{D0D88B98-8609-47D8-9F7B-3669E9A4EFDD}"/>
              </a:ext>
            </a:extLst>
          </p:cNvPr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>
            <a:off x="5760810" y="-151663"/>
            <a:ext cx="149616" cy="6642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icture1.png" descr="Picture1.png">
            <a:extLst>
              <a:ext uri="{FF2B5EF4-FFF2-40B4-BE49-F238E27FC236}">
                <a16:creationId xmlns:a16="http://schemas.microsoft.com/office/drawing/2014/main" id="{F8403A16-CA01-4DA0-AFC7-6A32A9B4E470}"/>
              </a:ext>
            </a:extLst>
          </p:cNvPr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800000" flipH="1">
            <a:off x="3897233" y="-151663"/>
            <a:ext cx="149616" cy="66427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" name="Group">
            <a:extLst>
              <a:ext uri="{FF2B5EF4-FFF2-40B4-BE49-F238E27FC236}">
                <a16:creationId xmlns:a16="http://schemas.microsoft.com/office/drawing/2014/main" id="{479DC657-B4A6-4290-AB7F-12492FA96BF0}"/>
              </a:ext>
            </a:extLst>
          </p:cNvPr>
          <p:cNvGrpSpPr/>
          <p:nvPr/>
        </p:nvGrpSpPr>
        <p:grpSpPr>
          <a:xfrm>
            <a:off x="3812567" y="3996161"/>
            <a:ext cx="2191400" cy="1236266"/>
            <a:chOff x="0" y="0"/>
            <a:chExt cx="2191399" cy="1236265"/>
          </a:xfrm>
        </p:grpSpPr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BEE651A3-4902-4258-87F8-57FA23692101}"/>
                </a:ext>
              </a:extLst>
            </p:cNvPr>
            <p:cNvSpPr/>
            <p:nvPr/>
          </p:nvSpPr>
          <p:spPr>
            <a:xfrm>
              <a:off x="0" y="-1"/>
              <a:ext cx="2191400" cy="12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" y="3720"/>
                  </a:moveTo>
                  <a:cubicBezTo>
                    <a:pt x="251" y="3271"/>
                    <a:pt x="501" y="2898"/>
                    <a:pt x="786" y="2623"/>
                  </a:cubicBezTo>
                  <a:cubicBezTo>
                    <a:pt x="1132" y="2289"/>
                    <a:pt x="1519" y="2109"/>
                    <a:pt x="1914" y="2100"/>
                  </a:cubicBezTo>
                  <a:lnTo>
                    <a:pt x="19766" y="1867"/>
                  </a:lnTo>
                  <a:cubicBezTo>
                    <a:pt x="20196" y="1871"/>
                    <a:pt x="20616" y="1637"/>
                    <a:pt x="20968" y="1197"/>
                  </a:cubicBezTo>
                  <a:cubicBezTo>
                    <a:pt x="21218" y="884"/>
                    <a:pt x="21426" y="475"/>
                    <a:pt x="21575" y="0"/>
                  </a:cubicBezTo>
                  <a:lnTo>
                    <a:pt x="21600" y="17714"/>
                  </a:lnTo>
                  <a:cubicBezTo>
                    <a:pt x="21444" y="18202"/>
                    <a:pt x="21216" y="18605"/>
                    <a:pt x="20939" y="18879"/>
                  </a:cubicBezTo>
                  <a:cubicBezTo>
                    <a:pt x="20660" y="19155"/>
                    <a:pt x="20343" y="19288"/>
                    <a:pt x="20023" y="19263"/>
                  </a:cubicBezTo>
                  <a:lnTo>
                    <a:pt x="2128" y="19577"/>
                  </a:lnTo>
                  <a:cubicBezTo>
                    <a:pt x="1671" y="19602"/>
                    <a:pt x="1225" y="19831"/>
                    <a:pt x="832" y="20243"/>
                  </a:cubicBezTo>
                  <a:cubicBezTo>
                    <a:pt x="504" y="20586"/>
                    <a:pt x="220" y="21049"/>
                    <a:pt x="0" y="21600"/>
                  </a:cubicBezTo>
                  <a:lnTo>
                    <a:pt x="49" y="3720"/>
                  </a:lnTo>
                  <a:close/>
                </a:path>
              </a:pathLst>
            </a:custGeom>
            <a:gradFill flip="none" rotWithShape="1">
              <a:gsLst>
                <a:gs pos="4465">
                  <a:srgbClr val="ECDAC2"/>
                </a:gs>
                <a:gs pos="10037">
                  <a:srgbClr val="BA9C7D"/>
                </a:gs>
                <a:gs pos="16719">
                  <a:srgbClr val="E9D0B7"/>
                </a:gs>
                <a:gs pos="80000">
                  <a:srgbClr val="E7CDB6"/>
                </a:gs>
                <a:gs pos="87000">
                  <a:srgbClr val="B39271"/>
                </a:gs>
                <a:gs pos="94000">
                  <a:srgbClr val="F2DAC0"/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>
                  <a:alpha val="75024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4EBEA1E3-1897-4C68-A6E4-A057FE4C0E82}"/>
                </a:ext>
              </a:extLst>
            </p:cNvPr>
            <p:cNvSpPr/>
            <p:nvPr/>
          </p:nvSpPr>
          <p:spPr>
            <a:xfrm>
              <a:off x="20913" y="78841"/>
              <a:ext cx="2158603" cy="1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" y="18435"/>
                    <a:pt x="454" y="15785"/>
                    <a:pt x="752" y="13834"/>
                  </a:cubicBezTo>
                  <a:cubicBezTo>
                    <a:pt x="975" y="12380"/>
                    <a:pt x="1217" y="11339"/>
                    <a:pt x="1469" y="10750"/>
                  </a:cubicBezTo>
                  <a:lnTo>
                    <a:pt x="20107" y="9200"/>
                  </a:lnTo>
                  <a:cubicBezTo>
                    <a:pt x="20416" y="8920"/>
                    <a:pt x="20716" y="7872"/>
                    <a:pt x="20984" y="6132"/>
                  </a:cubicBezTo>
                  <a:cubicBezTo>
                    <a:pt x="21224" y="4570"/>
                    <a:pt x="21434" y="2485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Line">
              <a:extLst>
                <a:ext uri="{FF2B5EF4-FFF2-40B4-BE49-F238E27FC236}">
                  <a16:creationId xmlns:a16="http://schemas.microsoft.com/office/drawing/2014/main" id="{AC560BA0-F10C-4C66-9626-BB9D9FC846D2}"/>
                </a:ext>
              </a:extLst>
            </p:cNvPr>
            <p:cNvSpPr/>
            <p:nvPr/>
          </p:nvSpPr>
          <p:spPr>
            <a:xfrm>
              <a:off x="16430" y="972873"/>
              <a:ext cx="2158602" cy="1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" y="18435"/>
                    <a:pt x="454" y="15785"/>
                    <a:pt x="752" y="13834"/>
                  </a:cubicBezTo>
                  <a:cubicBezTo>
                    <a:pt x="975" y="12380"/>
                    <a:pt x="1217" y="11339"/>
                    <a:pt x="1469" y="10750"/>
                  </a:cubicBezTo>
                  <a:lnTo>
                    <a:pt x="20107" y="9200"/>
                  </a:lnTo>
                  <a:cubicBezTo>
                    <a:pt x="20416" y="8920"/>
                    <a:pt x="20716" y="7872"/>
                    <a:pt x="20984" y="6132"/>
                  </a:cubicBezTo>
                  <a:cubicBezTo>
                    <a:pt x="21224" y="4570"/>
                    <a:pt x="21434" y="2485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4" name="TextBox 36">
            <a:extLst>
              <a:ext uri="{FF2B5EF4-FFF2-40B4-BE49-F238E27FC236}">
                <a16:creationId xmlns:a16="http://schemas.microsoft.com/office/drawing/2014/main" id="{161EAE2A-9304-4B3F-8299-ECD9668A0770}"/>
              </a:ext>
            </a:extLst>
          </p:cNvPr>
          <p:cNvSpPr txBox="1"/>
          <p:nvPr/>
        </p:nvSpPr>
        <p:spPr>
          <a:xfrm>
            <a:off x="4517753" y="4292800"/>
            <a:ext cx="52554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A</a:t>
            </a:r>
            <a:r>
              <a:rPr lang="en-US" dirty="0"/>
              <a:t>I</a:t>
            </a:r>
            <a:endParaRPr dirty="0"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C656E840-8653-46C7-8E68-0906AAF40B66}"/>
              </a:ext>
            </a:extLst>
          </p:cNvPr>
          <p:cNvSpPr txBox="1"/>
          <p:nvPr/>
        </p:nvSpPr>
        <p:spPr>
          <a:xfrm>
            <a:off x="4161942" y="4702335"/>
            <a:ext cx="1363713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sz="1050" dirty="0"/>
              <a:t>Machine learning</a:t>
            </a:r>
            <a:endParaRPr sz="1050" dirty="0"/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E894B987-4516-4C87-B4BB-C9ED47C5A044}"/>
              </a:ext>
            </a:extLst>
          </p:cNvPr>
          <p:cNvSpPr/>
          <p:nvPr/>
        </p:nvSpPr>
        <p:spPr>
          <a:xfrm>
            <a:off x="5191433" y="4451100"/>
            <a:ext cx="199184" cy="32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600" extrusionOk="0">
                <a:moveTo>
                  <a:pt x="3835" y="0"/>
                </a:moveTo>
                <a:cubicBezTo>
                  <a:pt x="2854" y="0"/>
                  <a:pt x="1872" y="232"/>
                  <a:pt x="1123" y="697"/>
                </a:cubicBezTo>
                <a:cubicBezTo>
                  <a:pt x="-374" y="1627"/>
                  <a:pt x="-374" y="3135"/>
                  <a:pt x="1123" y="4065"/>
                </a:cubicBezTo>
                <a:lnTo>
                  <a:pt x="8134" y="8419"/>
                </a:lnTo>
                <a:lnTo>
                  <a:pt x="11373" y="10901"/>
                </a:lnTo>
                <a:lnTo>
                  <a:pt x="8134" y="13181"/>
                </a:lnTo>
                <a:lnTo>
                  <a:pt x="1123" y="17535"/>
                </a:lnTo>
                <a:cubicBezTo>
                  <a:pt x="-374" y="18465"/>
                  <a:pt x="-374" y="19974"/>
                  <a:pt x="1123" y="20903"/>
                </a:cubicBezTo>
                <a:cubicBezTo>
                  <a:pt x="1872" y="21368"/>
                  <a:pt x="2854" y="21600"/>
                  <a:pt x="3835" y="21600"/>
                </a:cubicBezTo>
                <a:cubicBezTo>
                  <a:pt x="4817" y="21600"/>
                  <a:pt x="5799" y="21368"/>
                  <a:pt x="6548" y="20903"/>
                </a:cubicBezTo>
                <a:lnTo>
                  <a:pt x="20101" y="12484"/>
                </a:lnTo>
                <a:cubicBezTo>
                  <a:pt x="20850" y="12019"/>
                  <a:pt x="21226" y="11409"/>
                  <a:pt x="21226" y="10800"/>
                </a:cubicBezTo>
                <a:cubicBezTo>
                  <a:pt x="21226" y="10191"/>
                  <a:pt x="20850" y="9581"/>
                  <a:pt x="20101" y="9116"/>
                </a:cubicBezTo>
                <a:lnTo>
                  <a:pt x="6548" y="697"/>
                </a:lnTo>
                <a:cubicBezTo>
                  <a:pt x="5799" y="232"/>
                  <a:pt x="4817" y="0"/>
                  <a:pt x="383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7" name="Group">
            <a:extLst>
              <a:ext uri="{FF2B5EF4-FFF2-40B4-BE49-F238E27FC236}">
                <a16:creationId xmlns:a16="http://schemas.microsoft.com/office/drawing/2014/main" id="{138C379F-9C3F-4BD4-B225-E88082FE1943}"/>
              </a:ext>
            </a:extLst>
          </p:cNvPr>
          <p:cNvGrpSpPr/>
          <p:nvPr/>
        </p:nvGrpSpPr>
        <p:grpSpPr>
          <a:xfrm>
            <a:off x="3802549" y="2908355"/>
            <a:ext cx="2191400" cy="1236266"/>
            <a:chOff x="0" y="0"/>
            <a:chExt cx="2191399" cy="1236265"/>
          </a:xfrm>
        </p:grpSpPr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08A3C41A-069A-4613-877B-A65578812B9A}"/>
                </a:ext>
              </a:extLst>
            </p:cNvPr>
            <p:cNvSpPr/>
            <p:nvPr/>
          </p:nvSpPr>
          <p:spPr>
            <a:xfrm>
              <a:off x="0" y="-1"/>
              <a:ext cx="2191400" cy="12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" y="3720"/>
                  </a:moveTo>
                  <a:cubicBezTo>
                    <a:pt x="251" y="3271"/>
                    <a:pt x="501" y="2898"/>
                    <a:pt x="786" y="2623"/>
                  </a:cubicBezTo>
                  <a:cubicBezTo>
                    <a:pt x="1132" y="2289"/>
                    <a:pt x="1519" y="2109"/>
                    <a:pt x="1914" y="2100"/>
                  </a:cubicBezTo>
                  <a:lnTo>
                    <a:pt x="19766" y="1867"/>
                  </a:lnTo>
                  <a:cubicBezTo>
                    <a:pt x="20196" y="1871"/>
                    <a:pt x="20616" y="1637"/>
                    <a:pt x="20968" y="1197"/>
                  </a:cubicBezTo>
                  <a:cubicBezTo>
                    <a:pt x="21218" y="884"/>
                    <a:pt x="21426" y="475"/>
                    <a:pt x="21575" y="0"/>
                  </a:cubicBezTo>
                  <a:lnTo>
                    <a:pt x="21600" y="17714"/>
                  </a:lnTo>
                  <a:cubicBezTo>
                    <a:pt x="21444" y="18202"/>
                    <a:pt x="21216" y="18605"/>
                    <a:pt x="20939" y="18879"/>
                  </a:cubicBezTo>
                  <a:cubicBezTo>
                    <a:pt x="20660" y="19155"/>
                    <a:pt x="20343" y="19288"/>
                    <a:pt x="20023" y="19263"/>
                  </a:cubicBezTo>
                  <a:lnTo>
                    <a:pt x="2128" y="19577"/>
                  </a:lnTo>
                  <a:cubicBezTo>
                    <a:pt x="1671" y="19602"/>
                    <a:pt x="1225" y="19831"/>
                    <a:pt x="832" y="20243"/>
                  </a:cubicBezTo>
                  <a:cubicBezTo>
                    <a:pt x="504" y="20586"/>
                    <a:pt x="220" y="21049"/>
                    <a:pt x="0" y="21600"/>
                  </a:cubicBezTo>
                  <a:lnTo>
                    <a:pt x="49" y="3720"/>
                  </a:lnTo>
                  <a:close/>
                </a:path>
              </a:pathLst>
            </a:custGeom>
            <a:gradFill flip="none" rotWithShape="1">
              <a:gsLst>
                <a:gs pos="4465">
                  <a:srgbClr val="6A5B62"/>
                </a:gs>
                <a:gs pos="10037">
                  <a:srgbClr val="1C1719"/>
                </a:gs>
                <a:gs pos="16719">
                  <a:srgbClr val="594C52"/>
                </a:gs>
                <a:gs pos="79000">
                  <a:srgbClr val="574A50"/>
                </a:gs>
                <a:gs pos="88000">
                  <a:srgbClr val="1C1719"/>
                </a:gs>
                <a:gs pos="94000">
                  <a:srgbClr val="594C52"/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>
                  <a:alpha val="75024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D7026C07-0808-48C9-941C-F53E8E445A1C}"/>
                </a:ext>
              </a:extLst>
            </p:cNvPr>
            <p:cNvSpPr/>
            <p:nvPr/>
          </p:nvSpPr>
          <p:spPr>
            <a:xfrm>
              <a:off x="20913" y="78841"/>
              <a:ext cx="2158603" cy="1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" y="18435"/>
                    <a:pt x="454" y="15785"/>
                    <a:pt x="752" y="13834"/>
                  </a:cubicBezTo>
                  <a:cubicBezTo>
                    <a:pt x="975" y="12380"/>
                    <a:pt x="1217" y="11339"/>
                    <a:pt x="1469" y="10750"/>
                  </a:cubicBezTo>
                  <a:lnTo>
                    <a:pt x="20107" y="9200"/>
                  </a:lnTo>
                  <a:cubicBezTo>
                    <a:pt x="20416" y="8920"/>
                    <a:pt x="20716" y="7872"/>
                    <a:pt x="20984" y="6132"/>
                  </a:cubicBezTo>
                  <a:cubicBezTo>
                    <a:pt x="21224" y="4570"/>
                    <a:pt x="21434" y="2485"/>
                    <a:pt x="21600" y="0"/>
                  </a:cubicBezTo>
                </a:path>
              </a:pathLst>
            </a:custGeom>
            <a:noFill/>
            <a:ln w="6350" cap="flat">
              <a:solidFill>
                <a:schemeClr val="bg1">
                  <a:lumMod val="85000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" name="Line">
              <a:extLst>
                <a:ext uri="{FF2B5EF4-FFF2-40B4-BE49-F238E27FC236}">
                  <a16:creationId xmlns:a16="http://schemas.microsoft.com/office/drawing/2014/main" id="{53E52E33-64BD-4F8E-8494-15B1F731D94E}"/>
                </a:ext>
              </a:extLst>
            </p:cNvPr>
            <p:cNvSpPr/>
            <p:nvPr/>
          </p:nvSpPr>
          <p:spPr>
            <a:xfrm>
              <a:off x="16430" y="972873"/>
              <a:ext cx="2158602" cy="1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" y="18435"/>
                    <a:pt x="454" y="15785"/>
                    <a:pt x="752" y="13834"/>
                  </a:cubicBezTo>
                  <a:cubicBezTo>
                    <a:pt x="975" y="12380"/>
                    <a:pt x="1217" y="11339"/>
                    <a:pt x="1469" y="10750"/>
                  </a:cubicBezTo>
                  <a:lnTo>
                    <a:pt x="20107" y="9200"/>
                  </a:lnTo>
                  <a:cubicBezTo>
                    <a:pt x="20416" y="8920"/>
                    <a:pt x="20716" y="7872"/>
                    <a:pt x="20984" y="6132"/>
                  </a:cubicBezTo>
                  <a:cubicBezTo>
                    <a:pt x="21224" y="4570"/>
                    <a:pt x="21434" y="2485"/>
                    <a:pt x="21600" y="0"/>
                  </a:cubicBezTo>
                </a:path>
              </a:pathLst>
            </a:custGeom>
            <a:noFill/>
            <a:ln w="6350" cap="flat">
              <a:solidFill>
                <a:schemeClr val="bg1">
                  <a:lumMod val="85000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2" name="TextBox 34">
            <a:extLst>
              <a:ext uri="{FF2B5EF4-FFF2-40B4-BE49-F238E27FC236}">
                <a16:creationId xmlns:a16="http://schemas.microsoft.com/office/drawing/2014/main" id="{BBE78421-DABA-4957-BCBD-01CB7B5AB161}"/>
              </a:ext>
            </a:extLst>
          </p:cNvPr>
          <p:cNvSpPr txBox="1"/>
          <p:nvPr/>
        </p:nvSpPr>
        <p:spPr>
          <a:xfrm>
            <a:off x="4472893" y="3631589"/>
            <a:ext cx="59757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dirty="0"/>
              <a:t>Server</a:t>
            </a:r>
            <a:endParaRPr dirty="0"/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728ACE85-DDB2-4A3B-AE5F-4BBC191A5F43}"/>
              </a:ext>
            </a:extLst>
          </p:cNvPr>
          <p:cNvSpPr/>
          <p:nvPr/>
        </p:nvSpPr>
        <p:spPr>
          <a:xfrm>
            <a:off x="5180011" y="3363294"/>
            <a:ext cx="199183" cy="32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600" extrusionOk="0">
                <a:moveTo>
                  <a:pt x="3835" y="0"/>
                </a:moveTo>
                <a:cubicBezTo>
                  <a:pt x="2854" y="0"/>
                  <a:pt x="1872" y="232"/>
                  <a:pt x="1123" y="697"/>
                </a:cubicBezTo>
                <a:cubicBezTo>
                  <a:pt x="-374" y="1627"/>
                  <a:pt x="-374" y="3135"/>
                  <a:pt x="1123" y="4065"/>
                </a:cubicBezTo>
                <a:lnTo>
                  <a:pt x="8134" y="8419"/>
                </a:lnTo>
                <a:lnTo>
                  <a:pt x="11373" y="10901"/>
                </a:lnTo>
                <a:lnTo>
                  <a:pt x="8134" y="13181"/>
                </a:lnTo>
                <a:lnTo>
                  <a:pt x="1123" y="17535"/>
                </a:lnTo>
                <a:cubicBezTo>
                  <a:pt x="-374" y="18465"/>
                  <a:pt x="-374" y="19974"/>
                  <a:pt x="1123" y="20903"/>
                </a:cubicBezTo>
                <a:cubicBezTo>
                  <a:pt x="1872" y="21368"/>
                  <a:pt x="2854" y="21600"/>
                  <a:pt x="3835" y="21600"/>
                </a:cubicBezTo>
                <a:cubicBezTo>
                  <a:pt x="4817" y="21600"/>
                  <a:pt x="5799" y="21368"/>
                  <a:pt x="6548" y="20903"/>
                </a:cubicBezTo>
                <a:lnTo>
                  <a:pt x="20101" y="12484"/>
                </a:lnTo>
                <a:cubicBezTo>
                  <a:pt x="20850" y="12019"/>
                  <a:pt x="21226" y="11409"/>
                  <a:pt x="21226" y="10800"/>
                </a:cubicBezTo>
                <a:cubicBezTo>
                  <a:pt x="21226" y="10191"/>
                  <a:pt x="20850" y="9581"/>
                  <a:pt x="20101" y="9116"/>
                </a:cubicBezTo>
                <a:lnTo>
                  <a:pt x="6548" y="697"/>
                </a:lnTo>
                <a:cubicBezTo>
                  <a:pt x="5799" y="232"/>
                  <a:pt x="4817" y="0"/>
                  <a:pt x="383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4" name="Group">
            <a:extLst>
              <a:ext uri="{FF2B5EF4-FFF2-40B4-BE49-F238E27FC236}">
                <a16:creationId xmlns:a16="http://schemas.microsoft.com/office/drawing/2014/main" id="{1B96DC1D-BEC9-4CBE-A631-ADCE1C90AECE}"/>
              </a:ext>
            </a:extLst>
          </p:cNvPr>
          <p:cNvGrpSpPr/>
          <p:nvPr/>
        </p:nvGrpSpPr>
        <p:grpSpPr>
          <a:xfrm>
            <a:off x="3828503" y="1817786"/>
            <a:ext cx="2191400" cy="1236267"/>
            <a:chOff x="0" y="0"/>
            <a:chExt cx="2191399" cy="1236265"/>
          </a:xfrm>
        </p:grpSpPr>
        <p:sp>
          <p:nvSpPr>
            <p:cNvPr id="65" name="Shape">
              <a:extLst>
                <a:ext uri="{FF2B5EF4-FFF2-40B4-BE49-F238E27FC236}">
                  <a16:creationId xmlns:a16="http://schemas.microsoft.com/office/drawing/2014/main" id="{CB620E2A-A21D-485B-8229-0BCBEAE869BA}"/>
                </a:ext>
              </a:extLst>
            </p:cNvPr>
            <p:cNvSpPr/>
            <p:nvPr/>
          </p:nvSpPr>
          <p:spPr>
            <a:xfrm>
              <a:off x="0" y="-1"/>
              <a:ext cx="2191400" cy="12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" y="3720"/>
                  </a:moveTo>
                  <a:cubicBezTo>
                    <a:pt x="251" y="3271"/>
                    <a:pt x="501" y="2898"/>
                    <a:pt x="786" y="2623"/>
                  </a:cubicBezTo>
                  <a:cubicBezTo>
                    <a:pt x="1132" y="2289"/>
                    <a:pt x="1519" y="2109"/>
                    <a:pt x="1914" y="2100"/>
                  </a:cubicBezTo>
                  <a:lnTo>
                    <a:pt x="19766" y="1867"/>
                  </a:lnTo>
                  <a:cubicBezTo>
                    <a:pt x="20196" y="1871"/>
                    <a:pt x="20616" y="1637"/>
                    <a:pt x="20968" y="1197"/>
                  </a:cubicBezTo>
                  <a:cubicBezTo>
                    <a:pt x="21218" y="884"/>
                    <a:pt x="21426" y="475"/>
                    <a:pt x="21575" y="0"/>
                  </a:cubicBezTo>
                  <a:lnTo>
                    <a:pt x="21600" y="17714"/>
                  </a:lnTo>
                  <a:cubicBezTo>
                    <a:pt x="21444" y="18202"/>
                    <a:pt x="21216" y="18605"/>
                    <a:pt x="20939" y="18879"/>
                  </a:cubicBezTo>
                  <a:cubicBezTo>
                    <a:pt x="20660" y="19155"/>
                    <a:pt x="20343" y="19288"/>
                    <a:pt x="20023" y="19263"/>
                  </a:cubicBezTo>
                  <a:lnTo>
                    <a:pt x="2128" y="19577"/>
                  </a:lnTo>
                  <a:cubicBezTo>
                    <a:pt x="1671" y="19602"/>
                    <a:pt x="1225" y="19831"/>
                    <a:pt x="832" y="20243"/>
                  </a:cubicBezTo>
                  <a:cubicBezTo>
                    <a:pt x="504" y="20586"/>
                    <a:pt x="220" y="21049"/>
                    <a:pt x="0" y="21600"/>
                  </a:cubicBezTo>
                  <a:lnTo>
                    <a:pt x="49" y="3720"/>
                  </a:lnTo>
                  <a:close/>
                </a:path>
              </a:pathLst>
            </a:custGeom>
            <a:gradFill flip="none" rotWithShape="1">
              <a:gsLst>
                <a:gs pos="4465">
                  <a:srgbClr val="F6F6F5"/>
                </a:gs>
                <a:gs pos="10037">
                  <a:srgbClr val="C6C3BA"/>
                </a:gs>
                <a:gs pos="16719">
                  <a:srgbClr val="F6F6F5"/>
                </a:gs>
                <a:gs pos="78000">
                  <a:srgbClr val="F6F6F5"/>
                </a:gs>
                <a:gs pos="87000">
                  <a:srgbClr val="B1ABA2"/>
                </a:gs>
                <a:gs pos="94000">
                  <a:srgbClr val="F6F6F5"/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>
                  <a:alpha val="75024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267C4592-24B8-49F6-B835-E6D8DF5D8503}"/>
                </a:ext>
              </a:extLst>
            </p:cNvPr>
            <p:cNvSpPr/>
            <p:nvPr/>
          </p:nvSpPr>
          <p:spPr>
            <a:xfrm>
              <a:off x="20913" y="78841"/>
              <a:ext cx="2158603" cy="1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" y="18435"/>
                    <a:pt x="454" y="15785"/>
                    <a:pt x="752" y="13834"/>
                  </a:cubicBezTo>
                  <a:cubicBezTo>
                    <a:pt x="975" y="12380"/>
                    <a:pt x="1217" y="11339"/>
                    <a:pt x="1469" y="10750"/>
                  </a:cubicBezTo>
                  <a:lnTo>
                    <a:pt x="20107" y="9200"/>
                  </a:lnTo>
                  <a:cubicBezTo>
                    <a:pt x="20416" y="8920"/>
                    <a:pt x="20716" y="7872"/>
                    <a:pt x="20984" y="6132"/>
                  </a:cubicBezTo>
                  <a:cubicBezTo>
                    <a:pt x="21224" y="4570"/>
                    <a:pt x="21434" y="2485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F1406834-5AD5-4F34-A719-B3089504E1F6}"/>
                </a:ext>
              </a:extLst>
            </p:cNvPr>
            <p:cNvSpPr/>
            <p:nvPr/>
          </p:nvSpPr>
          <p:spPr>
            <a:xfrm>
              <a:off x="16430" y="972873"/>
              <a:ext cx="2158602" cy="1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" y="18435"/>
                    <a:pt x="454" y="15785"/>
                    <a:pt x="752" y="13834"/>
                  </a:cubicBezTo>
                  <a:cubicBezTo>
                    <a:pt x="975" y="12380"/>
                    <a:pt x="1217" y="11339"/>
                    <a:pt x="1469" y="10750"/>
                  </a:cubicBezTo>
                  <a:lnTo>
                    <a:pt x="20107" y="9200"/>
                  </a:lnTo>
                  <a:cubicBezTo>
                    <a:pt x="20416" y="8920"/>
                    <a:pt x="20716" y="7872"/>
                    <a:pt x="20984" y="6132"/>
                  </a:cubicBezTo>
                  <a:cubicBezTo>
                    <a:pt x="21224" y="4570"/>
                    <a:pt x="21434" y="2485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9" name="TextBox 34">
            <a:extLst>
              <a:ext uri="{FF2B5EF4-FFF2-40B4-BE49-F238E27FC236}">
                <a16:creationId xmlns:a16="http://schemas.microsoft.com/office/drawing/2014/main" id="{BF767606-17DD-4193-BA62-04EB69D1388C}"/>
              </a:ext>
            </a:extLst>
          </p:cNvPr>
          <p:cNvSpPr txBox="1"/>
          <p:nvPr/>
        </p:nvSpPr>
        <p:spPr>
          <a:xfrm>
            <a:off x="4461250" y="2579317"/>
            <a:ext cx="597577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900" b="1">
                <a:solidFill>
                  <a:srgbClr val="5F515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dirty="0"/>
              <a:t>Hardware</a:t>
            </a:r>
            <a:endParaRPr dirty="0"/>
          </a:p>
        </p:txBody>
      </p:sp>
      <p:sp>
        <p:nvSpPr>
          <p:cNvPr id="70" name="Shape">
            <a:extLst>
              <a:ext uri="{FF2B5EF4-FFF2-40B4-BE49-F238E27FC236}">
                <a16:creationId xmlns:a16="http://schemas.microsoft.com/office/drawing/2014/main" id="{36919FE0-AFC9-428C-B674-0A86864B648F}"/>
              </a:ext>
            </a:extLst>
          </p:cNvPr>
          <p:cNvSpPr/>
          <p:nvPr/>
        </p:nvSpPr>
        <p:spPr>
          <a:xfrm>
            <a:off x="5205965" y="2272725"/>
            <a:ext cx="199184" cy="32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600" extrusionOk="0">
                <a:moveTo>
                  <a:pt x="3835" y="0"/>
                </a:moveTo>
                <a:cubicBezTo>
                  <a:pt x="2854" y="0"/>
                  <a:pt x="1872" y="232"/>
                  <a:pt x="1123" y="697"/>
                </a:cubicBezTo>
                <a:cubicBezTo>
                  <a:pt x="-374" y="1627"/>
                  <a:pt x="-374" y="3135"/>
                  <a:pt x="1123" y="4065"/>
                </a:cubicBezTo>
                <a:lnTo>
                  <a:pt x="8134" y="8419"/>
                </a:lnTo>
                <a:lnTo>
                  <a:pt x="11373" y="10901"/>
                </a:lnTo>
                <a:lnTo>
                  <a:pt x="8134" y="13181"/>
                </a:lnTo>
                <a:lnTo>
                  <a:pt x="1123" y="17535"/>
                </a:lnTo>
                <a:cubicBezTo>
                  <a:pt x="-374" y="18465"/>
                  <a:pt x="-374" y="19974"/>
                  <a:pt x="1123" y="20903"/>
                </a:cubicBezTo>
                <a:cubicBezTo>
                  <a:pt x="1872" y="21368"/>
                  <a:pt x="2854" y="21600"/>
                  <a:pt x="3835" y="21600"/>
                </a:cubicBezTo>
                <a:cubicBezTo>
                  <a:pt x="4817" y="21600"/>
                  <a:pt x="5799" y="21368"/>
                  <a:pt x="6548" y="20903"/>
                </a:cubicBezTo>
                <a:lnTo>
                  <a:pt x="20101" y="12484"/>
                </a:lnTo>
                <a:cubicBezTo>
                  <a:pt x="20850" y="12019"/>
                  <a:pt x="21226" y="11409"/>
                  <a:pt x="21226" y="10800"/>
                </a:cubicBezTo>
                <a:cubicBezTo>
                  <a:pt x="21226" y="10191"/>
                  <a:pt x="20850" y="9581"/>
                  <a:pt x="20101" y="9116"/>
                </a:cubicBezTo>
                <a:lnTo>
                  <a:pt x="6548" y="697"/>
                </a:lnTo>
                <a:cubicBezTo>
                  <a:pt x="5799" y="232"/>
                  <a:pt x="4817" y="0"/>
                  <a:pt x="3835" y="0"/>
                </a:cubicBezTo>
                <a:close/>
              </a:path>
            </a:pathLst>
          </a:custGeom>
          <a:solidFill>
            <a:srgbClr val="5B4E5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1" name="Group">
            <a:extLst>
              <a:ext uri="{FF2B5EF4-FFF2-40B4-BE49-F238E27FC236}">
                <a16:creationId xmlns:a16="http://schemas.microsoft.com/office/drawing/2014/main" id="{9612E03F-B06C-4A88-A23A-56CCF688FA43}"/>
              </a:ext>
            </a:extLst>
          </p:cNvPr>
          <p:cNvGrpSpPr/>
          <p:nvPr/>
        </p:nvGrpSpPr>
        <p:grpSpPr>
          <a:xfrm>
            <a:off x="3815676" y="729980"/>
            <a:ext cx="2191400" cy="1236266"/>
            <a:chOff x="0" y="0"/>
            <a:chExt cx="2191399" cy="1236265"/>
          </a:xfrm>
        </p:grpSpPr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785FC114-C599-40B0-ABAC-A7CD971C70CA}"/>
                </a:ext>
              </a:extLst>
            </p:cNvPr>
            <p:cNvSpPr/>
            <p:nvPr/>
          </p:nvSpPr>
          <p:spPr>
            <a:xfrm>
              <a:off x="0" y="-1"/>
              <a:ext cx="2191400" cy="123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" y="3720"/>
                  </a:moveTo>
                  <a:cubicBezTo>
                    <a:pt x="251" y="3271"/>
                    <a:pt x="501" y="2898"/>
                    <a:pt x="786" y="2623"/>
                  </a:cubicBezTo>
                  <a:cubicBezTo>
                    <a:pt x="1132" y="2289"/>
                    <a:pt x="1519" y="2109"/>
                    <a:pt x="1914" y="2100"/>
                  </a:cubicBezTo>
                  <a:lnTo>
                    <a:pt x="19766" y="1867"/>
                  </a:lnTo>
                  <a:cubicBezTo>
                    <a:pt x="20196" y="1871"/>
                    <a:pt x="20616" y="1637"/>
                    <a:pt x="20968" y="1197"/>
                  </a:cubicBezTo>
                  <a:cubicBezTo>
                    <a:pt x="21218" y="884"/>
                    <a:pt x="21426" y="475"/>
                    <a:pt x="21575" y="0"/>
                  </a:cubicBezTo>
                  <a:lnTo>
                    <a:pt x="21600" y="17714"/>
                  </a:lnTo>
                  <a:cubicBezTo>
                    <a:pt x="21444" y="18202"/>
                    <a:pt x="21216" y="18605"/>
                    <a:pt x="20939" y="18879"/>
                  </a:cubicBezTo>
                  <a:cubicBezTo>
                    <a:pt x="20660" y="19155"/>
                    <a:pt x="20343" y="19288"/>
                    <a:pt x="20023" y="19263"/>
                  </a:cubicBezTo>
                  <a:lnTo>
                    <a:pt x="2128" y="19577"/>
                  </a:lnTo>
                  <a:cubicBezTo>
                    <a:pt x="1671" y="19602"/>
                    <a:pt x="1225" y="19831"/>
                    <a:pt x="832" y="20243"/>
                  </a:cubicBezTo>
                  <a:cubicBezTo>
                    <a:pt x="504" y="20586"/>
                    <a:pt x="220" y="21049"/>
                    <a:pt x="0" y="21600"/>
                  </a:cubicBezTo>
                  <a:lnTo>
                    <a:pt x="49" y="3720"/>
                  </a:lnTo>
                  <a:close/>
                </a:path>
              </a:pathLst>
            </a:custGeom>
            <a:gradFill flip="none" rotWithShape="1">
              <a:gsLst>
                <a:gs pos="4096">
                  <a:srgbClr val="E7ACAA"/>
                </a:gs>
                <a:gs pos="10037">
                  <a:srgbClr val="BA7574"/>
                </a:gs>
                <a:gs pos="16719">
                  <a:srgbClr val="E7ACAA"/>
                </a:gs>
                <a:gs pos="78000">
                  <a:srgbClr val="E7ACAA"/>
                </a:gs>
                <a:gs pos="87000">
                  <a:srgbClr val="A86A61"/>
                </a:gs>
                <a:gs pos="95000">
                  <a:srgbClr val="E7ACAA"/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>
                  <a:alpha val="75024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E24B8F2D-E373-4970-B445-52E9AD00F5DF}"/>
                </a:ext>
              </a:extLst>
            </p:cNvPr>
            <p:cNvSpPr/>
            <p:nvPr/>
          </p:nvSpPr>
          <p:spPr>
            <a:xfrm>
              <a:off x="20913" y="78841"/>
              <a:ext cx="2158603" cy="1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" y="18435"/>
                    <a:pt x="454" y="15785"/>
                    <a:pt x="752" y="13834"/>
                  </a:cubicBezTo>
                  <a:cubicBezTo>
                    <a:pt x="975" y="12380"/>
                    <a:pt x="1217" y="11339"/>
                    <a:pt x="1469" y="10750"/>
                  </a:cubicBezTo>
                  <a:lnTo>
                    <a:pt x="20107" y="9200"/>
                  </a:lnTo>
                  <a:cubicBezTo>
                    <a:pt x="20416" y="8920"/>
                    <a:pt x="20716" y="7872"/>
                    <a:pt x="20984" y="6132"/>
                  </a:cubicBezTo>
                  <a:cubicBezTo>
                    <a:pt x="21224" y="4570"/>
                    <a:pt x="21434" y="2485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ABF4C7A1-27BB-4A65-8BD6-E9B5562967DF}"/>
                </a:ext>
              </a:extLst>
            </p:cNvPr>
            <p:cNvSpPr/>
            <p:nvPr/>
          </p:nvSpPr>
          <p:spPr>
            <a:xfrm>
              <a:off x="16430" y="972873"/>
              <a:ext cx="2158602" cy="1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7" y="18435"/>
                    <a:pt x="454" y="15785"/>
                    <a:pt x="752" y="13834"/>
                  </a:cubicBezTo>
                  <a:cubicBezTo>
                    <a:pt x="975" y="12380"/>
                    <a:pt x="1217" y="11339"/>
                    <a:pt x="1469" y="10750"/>
                  </a:cubicBezTo>
                  <a:lnTo>
                    <a:pt x="20107" y="9200"/>
                  </a:lnTo>
                  <a:cubicBezTo>
                    <a:pt x="20416" y="8920"/>
                    <a:pt x="20716" y="7872"/>
                    <a:pt x="20984" y="6132"/>
                  </a:cubicBezTo>
                  <a:cubicBezTo>
                    <a:pt x="21224" y="4570"/>
                    <a:pt x="21434" y="2485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5" name="TextBox 36">
            <a:extLst>
              <a:ext uri="{FF2B5EF4-FFF2-40B4-BE49-F238E27FC236}">
                <a16:creationId xmlns:a16="http://schemas.microsoft.com/office/drawing/2014/main" id="{8D38A1DB-F51A-4CFA-A104-5A809645DE3A}"/>
              </a:ext>
            </a:extLst>
          </p:cNvPr>
          <p:cNvSpPr txBox="1"/>
          <p:nvPr/>
        </p:nvSpPr>
        <p:spPr>
          <a:xfrm>
            <a:off x="4518549" y="1164344"/>
            <a:ext cx="52554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77" name="Shape">
            <a:extLst>
              <a:ext uri="{FF2B5EF4-FFF2-40B4-BE49-F238E27FC236}">
                <a16:creationId xmlns:a16="http://schemas.microsoft.com/office/drawing/2014/main" id="{C75B05B3-325F-456C-B6E2-65304BE837D6}"/>
              </a:ext>
            </a:extLst>
          </p:cNvPr>
          <p:cNvSpPr/>
          <p:nvPr/>
        </p:nvSpPr>
        <p:spPr>
          <a:xfrm>
            <a:off x="5194542" y="1184919"/>
            <a:ext cx="199184" cy="32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600" extrusionOk="0">
                <a:moveTo>
                  <a:pt x="3835" y="0"/>
                </a:moveTo>
                <a:cubicBezTo>
                  <a:pt x="2854" y="0"/>
                  <a:pt x="1872" y="232"/>
                  <a:pt x="1123" y="697"/>
                </a:cubicBezTo>
                <a:cubicBezTo>
                  <a:pt x="-374" y="1627"/>
                  <a:pt x="-374" y="3135"/>
                  <a:pt x="1123" y="4065"/>
                </a:cubicBezTo>
                <a:lnTo>
                  <a:pt x="8134" y="8419"/>
                </a:lnTo>
                <a:lnTo>
                  <a:pt x="11373" y="10901"/>
                </a:lnTo>
                <a:lnTo>
                  <a:pt x="8134" y="13181"/>
                </a:lnTo>
                <a:lnTo>
                  <a:pt x="1123" y="17535"/>
                </a:lnTo>
                <a:cubicBezTo>
                  <a:pt x="-374" y="18465"/>
                  <a:pt x="-374" y="19974"/>
                  <a:pt x="1123" y="20903"/>
                </a:cubicBezTo>
                <a:cubicBezTo>
                  <a:pt x="1872" y="21368"/>
                  <a:pt x="2854" y="21600"/>
                  <a:pt x="3835" y="21600"/>
                </a:cubicBezTo>
                <a:cubicBezTo>
                  <a:pt x="4817" y="21600"/>
                  <a:pt x="5799" y="21368"/>
                  <a:pt x="6548" y="20903"/>
                </a:cubicBezTo>
                <a:lnTo>
                  <a:pt x="20101" y="12484"/>
                </a:lnTo>
                <a:cubicBezTo>
                  <a:pt x="20850" y="12019"/>
                  <a:pt x="21226" y="11409"/>
                  <a:pt x="21226" y="10800"/>
                </a:cubicBezTo>
                <a:cubicBezTo>
                  <a:pt x="21226" y="10191"/>
                  <a:pt x="20850" y="9581"/>
                  <a:pt x="20101" y="9116"/>
                </a:cubicBezTo>
                <a:lnTo>
                  <a:pt x="6548" y="697"/>
                </a:lnTo>
                <a:cubicBezTo>
                  <a:pt x="5799" y="232"/>
                  <a:pt x="4817" y="0"/>
                  <a:pt x="3835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" name="TextBox 33">
            <a:extLst>
              <a:ext uri="{FF2B5EF4-FFF2-40B4-BE49-F238E27FC236}">
                <a16:creationId xmlns:a16="http://schemas.microsoft.com/office/drawing/2014/main" id="{39F61D67-A25B-4418-9445-79BDDA88E30E}"/>
              </a:ext>
            </a:extLst>
          </p:cNvPr>
          <p:cNvSpPr txBox="1"/>
          <p:nvPr/>
        </p:nvSpPr>
        <p:spPr>
          <a:xfrm>
            <a:off x="3937500" y="5435643"/>
            <a:ext cx="1973405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latin typeface="Snell Roundhand Bold"/>
                <a:ea typeface="Snell Roundhand Bold"/>
                <a:cs typeface="Snell Roundhand Bold"/>
                <a:sym typeface="Snell Roundhand Bold"/>
              </a:defRPr>
            </a:lvl1pPr>
          </a:lstStyle>
          <a:p>
            <a:r>
              <a:rPr lang="en-US" dirty="0"/>
              <a:t>Query </a:t>
            </a:r>
          </a:p>
        </p:txBody>
      </p:sp>
      <p:cxnSp>
        <p:nvCxnSpPr>
          <p:cNvPr id="79" name="ตัวเชื่อมต่อตรง 78">
            <a:extLst>
              <a:ext uri="{FF2B5EF4-FFF2-40B4-BE49-F238E27FC236}">
                <a16:creationId xmlns:a16="http://schemas.microsoft.com/office/drawing/2014/main" id="{AE9B4792-C2A4-4F93-981C-5474E3E52780}"/>
              </a:ext>
            </a:extLst>
          </p:cNvPr>
          <p:cNvCxnSpPr/>
          <p:nvPr/>
        </p:nvCxnSpPr>
        <p:spPr>
          <a:xfrm>
            <a:off x="-25184" y="130175"/>
            <a:ext cx="7239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C1CBE91-2715-4B10-B5FE-FBB83A3E3821}"/>
              </a:ext>
            </a:extLst>
          </p:cNvPr>
          <p:cNvSpPr/>
          <p:nvPr/>
        </p:nvSpPr>
        <p:spPr>
          <a:xfrm>
            <a:off x="354230" y="-756623"/>
            <a:ext cx="69557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แผนงานการบริหารงานในส่วนต่าง ๆ</a:t>
            </a:r>
            <a:endParaRPr lang="th-TH" sz="54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3" name="รูปภาพ 82" descr="รูปภาพประกอบด้วย วัตถุ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324140BC-E22E-496C-ACBD-1ADE7CF589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4" t="36176" r="65407" b="34085"/>
          <a:stretch/>
        </p:blipFill>
        <p:spPr>
          <a:xfrm>
            <a:off x="4327071" y="2051819"/>
            <a:ext cx="785352" cy="660003"/>
          </a:xfrm>
          <a:prstGeom prst="rect">
            <a:avLst/>
          </a:prstGeom>
        </p:spPr>
      </p:pic>
      <p:pic>
        <p:nvPicPr>
          <p:cNvPr id="86" name="รูปภาพ 85">
            <a:extLst>
              <a:ext uri="{FF2B5EF4-FFF2-40B4-BE49-F238E27FC236}">
                <a16:creationId xmlns:a16="http://schemas.microsoft.com/office/drawing/2014/main" id="{488AE8BD-8BED-4BD1-9CCB-EDB9E7CBC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72" y="2966322"/>
            <a:ext cx="870524" cy="8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"/>
                            </p:stCondLst>
                            <p:childTnLst>
                              <p:par>
                                <p:cTn id="8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"/>
                            </p:stCondLst>
                            <p:childTnLst>
                              <p:par>
                                <p:cTn id="9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"/>
                            </p:stCondLst>
                            <p:childTnLst>
                              <p:par>
                                <p:cTn id="9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"/>
                            </p:stCondLst>
                            <p:childTnLst>
                              <p:par>
                                <p:cTn id="1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"/>
                            </p:stCondLst>
                            <p:childTnLst>
                              <p:par>
                                <p:cTn id="1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"/>
                            </p:stCondLst>
                            <p:childTnLst>
                              <p:par>
                                <p:cTn id="1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00"/>
                            </p:stCondLst>
                            <p:childTnLst>
                              <p:par>
                                <p:cTn id="1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"/>
                            </p:stCondLst>
                            <p:childTnLst>
                              <p:par>
                                <p:cTn id="16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"/>
                            </p:stCondLst>
                            <p:childTnLst>
                              <p:par>
                                <p:cTn id="17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00"/>
                            </p:stCondLst>
                            <p:childTnLst>
                              <p:par>
                                <p:cTn id="17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"/>
                            </p:stCondLst>
                            <p:childTnLst>
                              <p:par>
                                <p:cTn id="18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8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0" grpId="0" animBg="1" advAuto="0"/>
      <p:bldP spid="21" grpId="0" animBg="1" advAuto="0"/>
      <p:bldP spid="22" grpId="0" animBg="1" advAuto="0"/>
      <p:bldP spid="26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5" grpId="0" animBg="1" advAuto="0"/>
      <p:bldP spid="36" grpId="0" animBg="1" advAuto="0"/>
      <p:bldP spid="37" grpId="0" animBg="1" advAuto="0"/>
      <p:bldP spid="38" grpId="0" animBg="1" advAuto="0"/>
      <p:bldP spid="41" grpId="0" animBg="1" advAuto="0"/>
      <p:bldP spid="42" grpId="0" animBg="1" advAuto="0"/>
      <p:bldP spid="44" grpId="0" animBg="1" advAuto="0"/>
      <p:bldP spid="46" grpId="0" animBg="1" advAuto="0"/>
      <p:bldP spid="48" grpId="0" animBg="1" advAuto="0"/>
      <p:bldP spid="49" grpId="0" animBg="1" advAuto="0"/>
      <p:bldP spid="50" grpId="0" animBg="1" advAuto="0"/>
      <p:bldP spid="54" grpId="0" animBg="1" advAuto="0"/>
      <p:bldP spid="55" grpId="0" animBg="1" advAuto="0"/>
      <p:bldP spid="56" grpId="0" animBg="1" advAuto="0"/>
      <p:bldP spid="57" grpId="0" animBg="1" advAuto="0"/>
      <p:bldP spid="62" grpId="0" animBg="1" advAuto="0"/>
      <p:bldP spid="63" grpId="0" animBg="1" advAuto="0"/>
      <p:bldP spid="64" grpId="0" animBg="1" advAuto="0"/>
      <p:bldP spid="69" grpId="0" animBg="1" advAuto="0"/>
      <p:bldP spid="70" grpId="0" animBg="1" advAuto="0"/>
      <p:bldP spid="71" grpId="0" animBg="1" advAuto="0"/>
      <p:bldP spid="75" grpId="0" animBg="1" advAuto="0"/>
      <p:bldP spid="77" grpId="0" animBg="1" advAuto="0"/>
      <p:bldP spid="78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ท้องฟ้า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10F1D941-9097-446F-AEA8-6D528060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218A8991-993A-4398-BEBB-6D232F4A1732}"/>
              </a:ext>
            </a:extLst>
          </p:cNvPr>
          <p:cNvCxnSpPr/>
          <p:nvPr/>
        </p:nvCxnSpPr>
        <p:spPr>
          <a:xfrm>
            <a:off x="0" y="1235075"/>
            <a:ext cx="7239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C81AE869-EA26-4105-9A23-A013BF7B4FAA}"/>
              </a:ext>
            </a:extLst>
          </p:cNvPr>
          <p:cNvSpPr/>
          <p:nvPr/>
        </p:nvSpPr>
        <p:spPr>
          <a:xfrm>
            <a:off x="609542" y="447978"/>
            <a:ext cx="527055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งานที่</a:t>
            </a:r>
            <a:r>
              <a:rPr lang="th-T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ได้ลงมือปฏิบัติ</a:t>
            </a:r>
            <a:endParaRPr lang="th-T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Illustration of characters fixing a cogwheel Free Vector">
            <a:extLst>
              <a:ext uri="{FF2B5EF4-FFF2-40B4-BE49-F238E27FC236}">
                <a16:creationId xmlns:a16="http://schemas.microsoft.com/office/drawing/2014/main" id="{F7939D64-DBA6-436F-868E-039D19C9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39" y="1483518"/>
            <a:ext cx="4805363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usinessman Pressing Circle HUD Hologram Premium Photo">
            <a:extLst>
              <a:ext uri="{FF2B5EF4-FFF2-40B4-BE49-F238E27FC236}">
                <a16:creationId xmlns:a16="http://schemas.microsoft.com/office/drawing/2014/main" id="{E27DA0B5-249C-4207-A390-D40D3AFF0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211" y="1919286"/>
            <a:ext cx="5962650" cy="3933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1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294</TotalTime>
  <Words>117</Words>
  <Application>Microsoft Office PowerPoint</Application>
  <PresentationFormat>แบบจอกว้าง</PresentationFormat>
  <Paragraphs>32</Paragraphs>
  <Slides>11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22" baseType="lpstr">
      <vt:lpstr>Cordia New</vt:lpstr>
      <vt:lpstr>Impact</vt:lpstr>
      <vt:lpstr>Angsana New</vt:lpstr>
      <vt:lpstr>Calibri Light</vt:lpstr>
      <vt:lpstr>Avenir Next</vt:lpstr>
      <vt:lpstr>Snell Roundhand Bold</vt:lpstr>
      <vt:lpstr>Calibri</vt:lpstr>
      <vt:lpstr>JS Thanaporn</vt:lpstr>
      <vt:lpstr>JS Pisit</vt:lpstr>
      <vt:lpstr>Arial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AKARAPOL RUENGSRI</dc:creator>
  <cp:lastModifiedBy>AKARAPOL RUENGSRI</cp:lastModifiedBy>
  <cp:revision>27</cp:revision>
  <dcterms:created xsi:type="dcterms:W3CDTF">2019-01-10T14:03:37Z</dcterms:created>
  <dcterms:modified xsi:type="dcterms:W3CDTF">2019-01-11T04:37:45Z</dcterms:modified>
</cp:coreProperties>
</file>